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73" r:id="rId3"/>
    <p:sldId id="260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20EAA7-655D-4B43-9B19-6CE06ACAC7C0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3B1BB5F6-3365-49EB-B836-9F65A66CA64F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Спілкування рідною мовою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FEDD70AF-91B1-4DA0-B17F-E2B1F55CF80B}" type="parTrans" cxnId="{9A3C68B5-84EC-4BAC-923A-D3A207AE796E}">
      <dgm:prSet/>
      <dgm:spPr/>
      <dgm:t>
        <a:bodyPr/>
        <a:lstStyle/>
        <a:p>
          <a:endParaRPr lang="uk-UA"/>
        </a:p>
      </dgm:t>
    </dgm:pt>
    <dgm:pt modelId="{DC3FC1D9-2CEF-4B52-90BC-630A1168D262}" type="sibTrans" cxnId="{9A3C68B5-84EC-4BAC-923A-D3A207AE796E}">
      <dgm:prSet/>
      <dgm:spPr/>
      <dgm:t>
        <a:bodyPr/>
        <a:lstStyle/>
        <a:p>
          <a:endParaRPr lang="uk-UA"/>
        </a:p>
      </dgm:t>
    </dgm:pt>
    <dgm:pt modelId="{AD13459C-C566-479A-973A-371A07F1A137}">
      <dgm:prSet phldrT="[Текст]" custT="1"/>
      <dgm:spPr/>
      <dgm:t>
        <a:bodyPr/>
        <a:lstStyle/>
        <a:p>
          <a:pPr algn="ctr"/>
          <a:r>
            <a:rPr lang="uk-UA" sz="2000" dirty="0" smtClean="0">
              <a:solidFill>
                <a:schemeClr val="tx1"/>
              </a:solidFill>
              <a:latin typeface="Arial Narrow" pitchFamily="34" charset="0"/>
            </a:rPr>
            <a:t>Спілкування іноземними мовами</a:t>
          </a:r>
          <a:endParaRPr lang="uk-UA" sz="2000" dirty="0">
            <a:solidFill>
              <a:schemeClr val="tx1"/>
            </a:solidFill>
            <a:latin typeface="Arial Narrow" pitchFamily="34" charset="0"/>
          </a:endParaRPr>
        </a:p>
      </dgm:t>
    </dgm:pt>
    <dgm:pt modelId="{4846AA4B-6AED-49D1-9706-D38D1E45ECA8}" type="parTrans" cxnId="{2901C342-A86B-45C2-B76B-89D00B153F8C}">
      <dgm:prSet/>
      <dgm:spPr/>
      <dgm:t>
        <a:bodyPr/>
        <a:lstStyle/>
        <a:p>
          <a:endParaRPr lang="uk-UA"/>
        </a:p>
      </dgm:t>
    </dgm:pt>
    <dgm:pt modelId="{24071FB6-8B42-455E-9480-501918F862A1}" type="sibTrans" cxnId="{2901C342-A86B-45C2-B76B-89D00B153F8C}">
      <dgm:prSet/>
      <dgm:spPr/>
      <dgm:t>
        <a:bodyPr/>
        <a:lstStyle/>
        <a:p>
          <a:endParaRPr lang="uk-UA"/>
        </a:p>
      </dgm:t>
    </dgm:pt>
    <dgm:pt modelId="{DF35CF80-83F3-4673-9A40-6B72E8B70328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Arial Narrow" pitchFamily="34" charset="0"/>
            </a:rPr>
            <a:t>Компетентності в природничих науках</a:t>
          </a:r>
          <a:endParaRPr lang="uk-UA" sz="2000" dirty="0">
            <a:solidFill>
              <a:schemeClr val="tx1"/>
            </a:solidFill>
            <a:latin typeface="Arial Narrow" pitchFamily="34" charset="0"/>
          </a:endParaRPr>
        </a:p>
      </dgm:t>
    </dgm:pt>
    <dgm:pt modelId="{54156B9C-333C-44F3-82E5-EEDD52A808FB}" type="parTrans" cxnId="{295B3607-FD38-432D-966F-8957B03612AA}">
      <dgm:prSet/>
      <dgm:spPr/>
      <dgm:t>
        <a:bodyPr/>
        <a:lstStyle/>
        <a:p>
          <a:endParaRPr lang="uk-UA"/>
        </a:p>
      </dgm:t>
    </dgm:pt>
    <dgm:pt modelId="{B762D383-8C04-40A6-AF73-08ADC77402B9}" type="sibTrans" cxnId="{295B3607-FD38-432D-966F-8957B03612AA}">
      <dgm:prSet/>
      <dgm:spPr/>
      <dgm:t>
        <a:bodyPr/>
        <a:lstStyle/>
        <a:p>
          <a:endParaRPr lang="uk-UA"/>
        </a:p>
      </dgm:t>
    </dgm:pt>
    <dgm:pt modelId="{BD30514A-2BB0-49EF-AC31-653560A7C7D2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Математична грамотність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40139DDE-0C23-43B9-9F67-A28344C36BCA}" type="parTrans" cxnId="{1FD8413B-A0A2-4C73-8E97-274F0CF86201}">
      <dgm:prSet/>
      <dgm:spPr/>
      <dgm:t>
        <a:bodyPr/>
        <a:lstStyle/>
        <a:p>
          <a:endParaRPr lang="uk-UA"/>
        </a:p>
      </dgm:t>
    </dgm:pt>
    <dgm:pt modelId="{B1D31BCE-5C09-4BA2-BDBE-810893D94CCB}" type="sibTrans" cxnId="{1FD8413B-A0A2-4C73-8E97-274F0CF86201}">
      <dgm:prSet/>
      <dgm:spPr/>
      <dgm:t>
        <a:bodyPr/>
        <a:lstStyle/>
        <a:p>
          <a:endParaRPr lang="uk-UA"/>
        </a:p>
      </dgm:t>
    </dgm:pt>
    <dgm:pt modelId="{D00036EE-BEE2-407F-997B-DFADBA8C90A3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Інформаційно-цифрова компетентність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5C6CD8F5-FEE8-4833-991A-9C7CE9FA6440}" type="parTrans" cxnId="{0725B1BA-D8CC-4574-BF6E-F43EA0A2E2DC}">
      <dgm:prSet/>
      <dgm:spPr/>
      <dgm:t>
        <a:bodyPr/>
        <a:lstStyle/>
        <a:p>
          <a:endParaRPr lang="uk-UA"/>
        </a:p>
      </dgm:t>
    </dgm:pt>
    <dgm:pt modelId="{0FD7EF0F-7C7E-4101-9242-EC6AFEE6F577}" type="sibTrans" cxnId="{0725B1BA-D8CC-4574-BF6E-F43EA0A2E2DC}">
      <dgm:prSet/>
      <dgm:spPr/>
      <dgm:t>
        <a:bodyPr/>
        <a:lstStyle/>
        <a:p>
          <a:endParaRPr lang="uk-UA"/>
        </a:p>
      </dgm:t>
    </dgm:pt>
    <dgm:pt modelId="{5894BDDE-848C-469A-8C94-9F2E35126FC4}" type="pres">
      <dgm:prSet presAssocID="{5A20EAA7-655D-4B43-9B19-6CE06ACAC7C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CC22DF6-1EC1-4911-B3F0-A5FAE387DF7D}" type="pres">
      <dgm:prSet presAssocID="{3B1BB5F6-3365-49EB-B836-9F65A66CA64F}" presName="parentLin" presStyleCnt="0"/>
      <dgm:spPr/>
    </dgm:pt>
    <dgm:pt modelId="{F8A4C6BC-4F40-4368-BFA1-2F1E4A86652A}" type="pres">
      <dgm:prSet presAssocID="{3B1BB5F6-3365-49EB-B836-9F65A66CA64F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C01C8B7C-3762-4D0A-80D0-488F68F04F58}" type="pres">
      <dgm:prSet presAssocID="{3B1BB5F6-3365-49EB-B836-9F65A66CA64F}" presName="parentText" presStyleLbl="node1" presStyleIdx="0" presStyleCnt="5" custScaleX="120711" custScaleY="200182" custLinFactNeighborX="499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B4C40F-CE0A-4A50-8787-147A740BE55C}" type="pres">
      <dgm:prSet presAssocID="{3B1BB5F6-3365-49EB-B836-9F65A66CA64F}" presName="negativeSpace" presStyleCnt="0"/>
      <dgm:spPr/>
    </dgm:pt>
    <dgm:pt modelId="{6A6E0453-EA31-4002-98D1-FB53D81DF1BB}" type="pres">
      <dgm:prSet presAssocID="{3B1BB5F6-3365-49EB-B836-9F65A66CA64F}" presName="childText" presStyleLbl="conFgAcc1" presStyleIdx="0" presStyleCnt="5">
        <dgm:presLayoutVars>
          <dgm:bulletEnabled val="1"/>
        </dgm:presLayoutVars>
      </dgm:prSet>
      <dgm:spPr/>
    </dgm:pt>
    <dgm:pt modelId="{60C706A5-8B02-40DC-AC7B-DF1C85580D87}" type="pres">
      <dgm:prSet presAssocID="{DC3FC1D9-2CEF-4B52-90BC-630A1168D262}" presName="spaceBetweenRectangles" presStyleCnt="0"/>
      <dgm:spPr/>
    </dgm:pt>
    <dgm:pt modelId="{27545570-6F01-4C7D-8C2D-485E59050DC1}" type="pres">
      <dgm:prSet presAssocID="{AD13459C-C566-479A-973A-371A07F1A137}" presName="parentLin" presStyleCnt="0"/>
      <dgm:spPr/>
    </dgm:pt>
    <dgm:pt modelId="{26A5F37C-6B62-44A2-845B-E2337EE7AD6B}" type="pres">
      <dgm:prSet presAssocID="{AD13459C-C566-479A-973A-371A07F1A137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DFE23D04-5A68-45A3-8183-97E2036C150F}" type="pres">
      <dgm:prSet presAssocID="{AD13459C-C566-479A-973A-371A07F1A137}" presName="parentText" presStyleLbl="node1" presStyleIdx="1" presStyleCnt="5" custScaleX="120711" custScaleY="17289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88EB17-5ED1-4C31-856C-D4FD30D256DE}" type="pres">
      <dgm:prSet presAssocID="{AD13459C-C566-479A-973A-371A07F1A137}" presName="negativeSpace" presStyleCnt="0"/>
      <dgm:spPr/>
    </dgm:pt>
    <dgm:pt modelId="{08702CD6-B568-4465-AC49-2C1F3A90D3FD}" type="pres">
      <dgm:prSet presAssocID="{AD13459C-C566-479A-973A-371A07F1A137}" presName="childText" presStyleLbl="conFgAcc1" presStyleIdx="1" presStyleCnt="5">
        <dgm:presLayoutVars>
          <dgm:bulletEnabled val="1"/>
        </dgm:presLayoutVars>
      </dgm:prSet>
      <dgm:spPr/>
    </dgm:pt>
    <dgm:pt modelId="{58D6074D-F41F-4F25-AD29-A908E19911A6}" type="pres">
      <dgm:prSet presAssocID="{24071FB6-8B42-455E-9480-501918F862A1}" presName="spaceBetweenRectangles" presStyleCnt="0"/>
      <dgm:spPr/>
    </dgm:pt>
    <dgm:pt modelId="{21FB9A59-8E9D-4041-AAAA-7F27F3DD6002}" type="pres">
      <dgm:prSet presAssocID="{BD30514A-2BB0-49EF-AC31-653560A7C7D2}" presName="parentLin" presStyleCnt="0"/>
      <dgm:spPr/>
    </dgm:pt>
    <dgm:pt modelId="{CC8D3960-0B23-47BB-A26E-4759FA840242}" type="pres">
      <dgm:prSet presAssocID="{BD30514A-2BB0-49EF-AC31-653560A7C7D2}" presName="parentLeftMargin" presStyleLbl="node1" presStyleIdx="1" presStyleCnt="5"/>
      <dgm:spPr/>
      <dgm:t>
        <a:bodyPr/>
        <a:lstStyle/>
        <a:p>
          <a:endParaRPr lang="uk-UA"/>
        </a:p>
      </dgm:t>
    </dgm:pt>
    <dgm:pt modelId="{E760147F-51AF-4382-94CA-75D0B8492D00}" type="pres">
      <dgm:prSet presAssocID="{BD30514A-2BB0-49EF-AC31-653560A7C7D2}" presName="parentText" presStyleLbl="node1" presStyleIdx="2" presStyleCnt="5" custScaleX="120000" custScaleY="18297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3247EB4-A6F9-4B6B-92BE-8548D2D53D55}" type="pres">
      <dgm:prSet presAssocID="{BD30514A-2BB0-49EF-AC31-653560A7C7D2}" presName="negativeSpace" presStyleCnt="0"/>
      <dgm:spPr/>
    </dgm:pt>
    <dgm:pt modelId="{5D1E0530-6EA3-4594-B3C1-833CA7CFFC21}" type="pres">
      <dgm:prSet presAssocID="{BD30514A-2BB0-49EF-AC31-653560A7C7D2}" presName="childText" presStyleLbl="conFgAcc1" presStyleIdx="2" presStyleCnt="5">
        <dgm:presLayoutVars>
          <dgm:bulletEnabled val="1"/>
        </dgm:presLayoutVars>
      </dgm:prSet>
      <dgm:spPr/>
    </dgm:pt>
    <dgm:pt modelId="{E919FD17-48CA-41C6-AED2-9F83FA2899C4}" type="pres">
      <dgm:prSet presAssocID="{B1D31BCE-5C09-4BA2-BDBE-810893D94CCB}" presName="spaceBetweenRectangles" presStyleCnt="0"/>
      <dgm:spPr/>
    </dgm:pt>
    <dgm:pt modelId="{E8763C4D-CC74-48C3-8538-416DEA5A4CA5}" type="pres">
      <dgm:prSet presAssocID="{DF35CF80-83F3-4673-9A40-6B72E8B70328}" presName="parentLin" presStyleCnt="0"/>
      <dgm:spPr/>
    </dgm:pt>
    <dgm:pt modelId="{56415BD7-41F4-49BF-B1E1-CF4723DA6536}" type="pres">
      <dgm:prSet presAssocID="{DF35CF80-83F3-4673-9A40-6B72E8B70328}" presName="parentLeftMargin" presStyleLbl="node1" presStyleIdx="2" presStyleCnt="5"/>
      <dgm:spPr/>
      <dgm:t>
        <a:bodyPr/>
        <a:lstStyle/>
        <a:p>
          <a:endParaRPr lang="uk-UA"/>
        </a:p>
      </dgm:t>
    </dgm:pt>
    <dgm:pt modelId="{34BBBC5B-8736-4D26-ADD5-519F34B344E6}" type="pres">
      <dgm:prSet presAssocID="{DF35CF80-83F3-4673-9A40-6B72E8B70328}" presName="parentText" presStyleLbl="node1" presStyleIdx="3" presStyleCnt="5" custScaleX="120000" custScaleY="18297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F40CB1-03AE-475A-ABBE-DAC1E357D9E9}" type="pres">
      <dgm:prSet presAssocID="{DF35CF80-83F3-4673-9A40-6B72E8B70328}" presName="negativeSpace" presStyleCnt="0"/>
      <dgm:spPr/>
    </dgm:pt>
    <dgm:pt modelId="{1C194E0D-AB15-4977-97F0-93D1C7FF6418}" type="pres">
      <dgm:prSet presAssocID="{DF35CF80-83F3-4673-9A40-6B72E8B70328}" presName="childText" presStyleLbl="conFgAcc1" presStyleIdx="3" presStyleCnt="5">
        <dgm:presLayoutVars>
          <dgm:bulletEnabled val="1"/>
        </dgm:presLayoutVars>
      </dgm:prSet>
      <dgm:spPr/>
    </dgm:pt>
    <dgm:pt modelId="{BDDFB75C-C6A9-43E0-9B17-CCDD77110465}" type="pres">
      <dgm:prSet presAssocID="{B762D383-8C04-40A6-AF73-08ADC77402B9}" presName="spaceBetweenRectangles" presStyleCnt="0"/>
      <dgm:spPr/>
    </dgm:pt>
    <dgm:pt modelId="{58D072AD-74B5-409C-9D62-E434A8FC5A30}" type="pres">
      <dgm:prSet presAssocID="{D00036EE-BEE2-407F-997B-DFADBA8C90A3}" presName="parentLin" presStyleCnt="0"/>
      <dgm:spPr/>
    </dgm:pt>
    <dgm:pt modelId="{D8F9E64A-D7F0-474E-AB2C-398CD4540E67}" type="pres">
      <dgm:prSet presAssocID="{D00036EE-BEE2-407F-997B-DFADBA8C90A3}" presName="parentLeftMargin" presStyleLbl="node1" presStyleIdx="3" presStyleCnt="5"/>
      <dgm:spPr/>
      <dgm:t>
        <a:bodyPr/>
        <a:lstStyle/>
        <a:p>
          <a:endParaRPr lang="uk-UA"/>
        </a:p>
      </dgm:t>
    </dgm:pt>
    <dgm:pt modelId="{7EFE7D72-3938-4A33-AB2F-FFE04C796CD2}" type="pres">
      <dgm:prSet presAssocID="{D00036EE-BEE2-407F-997B-DFADBA8C90A3}" presName="parentText" presStyleLbl="node1" presStyleIdx="4" presStyleCnt="5" custScaleX="120000" custScaleY="18297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882AC29-EFF2-4E1F-ADA2-E4455C5274C8}" type="pres">
      <dgm:prSet presAssocID="{D00036EE-BEE2-407F-997B-DFADBA8C90A3}" presName="negativeSpace" presStyleCnt="0"/>
      <dgm:spPr/>
    </dgm:pt>
    <dgm:pt modelId="{3D373FC8-44D2-4DFF-84DE-5D1946CC51CD}" type="pres">
      <dgm:prSet presAssocID="{D00036EE-BEE2-407F-997B-DFADBA8C90A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B639EF6-E3B5-485B-9C05-218086A92BF2}" type="presOf" srcId="{DF35CF80-83F3-4673-9A40-6B72E8B70328}" destId="{56415BD7-41F4-49BF-B1E1-CF4723DA6536}" srcOrd="0" destOrd="0" presId="urn:microsoft.com/office/officeart/2005/8/layout/list1"/>
    <dgm:cxn modelId="{1FD8413B-A0A2-4C73-8E97-274F0CF86201}" srcId="{5A20EAA7-655D-4B43-9B19-6CE06ACAC7C0}" destId="{BD30514A-2BB0-49EF-AC31-653560A7C7D2}" srcOrd="2" destOrd="0" parTransId="{40139DDE-0C23-43B9-9F67-A28344C36BCA}" sibTransId="{B1D31BCE-5C09-4BA2-BDBE-810893D94CCB}"/>
    <dgm:cxn modelId="{9A3C68B5-84EC-4BAC-923A-D3A207AE796E}" srcId="{5A20EAA7-655D-4B43-9B19-6CE06ACAC7C0}" destId="{3B1BB5F6-3365-49EB-B836-9F65A66CA64F}" srcOrd="0" destOrd="0" parTransId="{FEDD70AF-91B1-4DA0-B17F-E2B1F55CF80B}" sibTransId="{DC3FC1D9-2CEF-4B52-90BC-630A1168D262}"/>
    <dgm:cxn modelId="{83142440-9704-4B52-B7CF-E73CDF2BC552}" type="presOf" srcId="{D00036EE-BEE2-407F-997B-DFADBA8C90A3}" destId="{D8F9E64A-D7F0-474E-AB2C-398CD4540E67}" srcOrd="0" destOrd="0" presId="urn:microsoft.com/office/officeart/2005/8/layout/list1"/>
    <dgm:cxn modelId="{295B3607-FD38-432D-966F-8957B03612AA}" srcId="{5A20EAA7-655D-4B43-9B19-6CE06ACAC7C0}" destId="{DF35CF80-83F3-4673-9A40-6B72E8B70328}" srcOrd="3" destOrd="0" parTransId="{54156B9C-333C-44F3-82E5-EEDD52A808FB}" sibTransId="{B762D383-8C04-40A6-AF73-08ADC77402B9}"/>
    <dgm:cxn modelId="{05BF0AD5-31E0-4824-A0CB-553F3CA9A9E5}" type="presOf" srcId="{BD30514A-2BB0-49EF-AC31-653560A7C7D2}" destId="{E760147F-51AF-4382-94CA-75D0B8492D00}" srcOrd="1" destOrd="0" presId="urn:microsoft.com/office/officeart/2005/8/layout/list1"/>
    <dgm:cxn modelId="{B2FD6CE6-1CF4-4015-A260-58FB4850626A}" type="presOf" srcId="{3B1BB5F6-3365-49EB-B836-9F65A66CA64F}" destId="{F8A4C6BC-4F40-4368-BFA1-2F1E4A86652A}" srcOrd="0" destOrd="0" presId="urn:microsoft.com/office/officeart/2005/8/layout/list1"/>
    <dgm:cxn modelId="{9AD3E61C-DE07-42CF-A1A4-0CE329687DA3}" type="presOf" srcId="{AD13459C-C566-479A-973A-371A07F1A137}" destId="{DFE23D04-5A68-45A3-8183-97E2036C150F}" srcOrd="1" destOrd="0" presId="urn:microsoft.com/office/officeart/2005/8/layout/list1"/>
    <dgm:cxn modelId="{23DDB2DF-8002-43EC-BE62-C06975993C70}" type="presOf" srcId="{DF35CF80-83F3-4673-9A40-6B72E8B70328}" destId="{34BBBC5B-8736-4D26-ADD5-519F34B344E6}" srcOrd="1" destOrd="0" presId="urn:microsoft.com/office/officeart/2005/8/layout/list1"/>
    <dgm:cxn modelId="{2901C342-A86B-45C2-B76B-89D00B153F8C}" srcId="{5A20EAA7-655D-4B43-9B19-6CE06ACAC7C0}" destId="{AD13459C-C566-479A-973A-371A07F1A137}" srcOrd="1" destOrd="0" parTransId="{4846AA4B-6AED-49D1-9706-D38D1E45ECA8}" sibTransId="{24071FB6-8B42-455E-9480-501918F862A1}"/>
    <dgm:cxn modelId="{2BC99F9E-9264-4BFD-BD23-BAD88D67EAE0}" type="presOf" srcId="{3B1BB5F6-3365-49EB-B836-9F65A66CA64F}" destId="{C01C8B7C-3762-4D0A-80D0-488F68F04F58}" srcOrd="1" destOrd="0" presId="urn:microsoft.com/office/officeart/2005/8/layout/list1"/>
    <dgm:cxn modelId="{7E9D0F26-D4E1-4365-A967-67E08A0D8591}" type="presOf" srcId="{5A20EAA7-655D-4B43-9B19-6CE06ACAC7C0}" destId="{5894BDDE-848C-469A-8C94-9F2E35126FC4}" srcOrd="0" destOrd="0" presId="urn:microsoft.com/office/officeart/2005/8/layout/list1"/>
    <dgm:cxn modelId="{0725B1BA-D8CC-4574-BF6E-F43EA0A2E2DC}" srcId="{5A20EAA7-655D-4B43-9B19-6CE06ACAC7C0}" destId="{D00036EE-BEE2-407F-997B-DFADBA8C90A3}" srcOrd="4" destOrd="0" parTransId="{5C6CD8F5-FEE8-4833-991A-9C7CE9FA6440}" sibTransId="{0FD7EF0F-7C7E-4101-9242-EC6AFEE6F577}"/>
    <dgm:cxn modelId="{033D7E58-4E74-4C3B-8E9E-B65EDACD69AB}" type="presOf" srcId="{D00036EE-BEE2-407F-997B-DFADBA8C90A3}" destId="{7EFE7D72-3938-4A33-AB2F-FFE04C796CD2}" srcOrd="1" destOrd="0" presId="urn:microsoft.com/office/officeart/2005/8/layout/list1"/>
    <dgm:cxn modelId="{73A7BBD2-E86C-4612-933B-336D00870BF1}" type="presOf" srcId="{BD30514A-2BB0-49EF-AC31-653560A7C7D2}" destId="{CC8D3960-0B23-47BB-A26E-4759FA840242}" srcOrd="0" destOrd="0" presId="urn:microsoft.com/office/officeart/2005/8/layout/list1"/>
    <dgm:cxn modelId="{BBCE41C1-DAC6-4D0D-8774-09999E4D8B05}" type="presOf" srcId="{AD13459C-C566-479A-973A-371A07F1A137}" destId="{26A5F37C-6B62-44A2-845B-E2337EE7AD6B}" srcOrd="0" destOrd="0" presId="urn:microsoft.com/office/officeart/2005/8/layout/list1"/>
    <dgm:cxn modelId="{A3DDF28C-0B78-4C1A-BE3F-ABD845ED261A}" type="presParOf" srcId="{5894BDDE-848C-469A-8C94-9F2E35126FC4}" destId="{CCC22DF6-1EC1-4911-B3F0-A5FAE387DF7D}" srcOrd="0" destOrd="0" presId="urn:microsoft.com/office/officeart/2005/8/layout/list1"/>
    <dgm:cxn modelId="{4520EFE0-CA0E-4F29-A6F0-E0E81707045E}" type="presParOf" srcId="{CCC22DF6-1EC1-4911-B3F0-A5FAE387DF7D}" destId="{F8A4C6BC-4F40-4368-BFA1-2F1E4A86652A}" srcOrd="0" destOrd="0" presId="urn:microsoft.com/office/officeart/2005/8/layout/list1"/>
    <dgm:cxn modelId="{BE4740D4-DA15-4867-9984-626542961125}" type="presParOf" srcId="{CCC22DF6-1EC1-4911-B3F0-A5FAE387DF7D}" destId="{C01C8B7C-3762-4D0A-80D0-488F68F04F58}" srcOrd="1" destOrd="0" presId="urn:microsoft.com/office/officeart/2005/8/layout/list1"/>
    <dgm:cxn modelId="{9EF7304F-F4BB-4631-A7E5-F727BDB01B9F}" type="presParOf" srcId="{5894BDDE-848C-469A-8C94-9F2E35126FC4}" destId="{4DB4C40F-CE0A-4A50-8787-147A740BE55C}" srcOrd="1" destOrd="0" presId="urn:microsoft.com/office/officeart/2005/8/layout/list1"/>
    <dgm:cxn modelId="{8C5B8825-B960-4702-B837-5493218BFB6F}" type="presParOf" srcId="{5894BDDE-848C-469A-8C94-9F2E35126FC4}" destId="{6A6E0453-EA31-4002-98D1-FB53D81DF1BB}" srcOrd="2" destOrd="0" presId="urn:microsoft.com/office/officeart/2005/8/layout/list1"/>
    <dgm:cxn modelId="{19229FF9-940F-47B4-83A3-D8A5D4D126FF}" type="presParOf" srcId="{5894BDDE-848C-469A-8C94-9F2E35126FC4}" destId="{60C706A5-8B02-40DC-AC7B-DF1C85580D87}" srcOrd="3" destOrd="0" presId="urn:microsoft.com/office/officeart/2005/8/layout/list1"/>
    <dgm:cxn modelId="{EFDC4987-3ACC-4AD5-B027-00560FB8F4FE}" type="presParOf" srcId="{5894BDDE-848C-469A-8C94-9F2E35126FC4}" destId="{27545570-6F01-4C7D-8C2D-485E59050DC1}" srcOrd="4" destOrd="0" presId="urn:microsoft.com/office/officeart/2005/8/layout/list1"/>
    <dgm:cxn modelId="{F3449334-FAD9-4887-AEAA-CF13618EBC14}" type="presParOf" srcId="{27545570-6F01-4C7D-8C2D-485E59050DC1}" destId="{26A5F37C-6B62-44A2-845B-E2337EE7AD6B}" srcOrd="0" destOrd="0" presId="urn:microsoft.com/office/officeart/2005/8/layout/list1"/>
    <dgm:cxn modelId="{E497702D-6D0E-466C-BE9C-B55C99CA0DB4}" type="presParOf" srcId="{27545570-6F01-4C7D-8C2D-485E59050DC1}" destId="{DFE23D04-5A68-45A3-8183-97E2036C150F}" srcOrd="1" destOrd="0" presId="urn:microsoft.com/office/officeart/2005/8/layout/list1"/>
    <dgm:cxn modelId="{CD3BA720-B8BB-4B15-A853-EA456A81BDEB}" type="presParOf" srcId="{5894BDDE-848C-469A-8C94-9F2E35126FC4}" destId="{0F88EB17-5ED1-4C31-856C-D4FD30D256DE}" srcOrd="5" destOrd="0" presId="urn:microsoft.com/office/officeart/2005/8/layout/list1"/>
    <dgm:cxn modelId="{5AD55A3B-2434-4AF9-BAD2-83E684E04596}" type="presParOf" srcId="{5894BDDE-848C-469A-8C94-9F2E35126FC4}" destId="{08702CD6-B568-4465-AC49-2C1F3A90D3FD}" srcOrd="6" destOrd="0" presId="urn:microsoft.com/office/officeart/2005/8/layout/list1"/>
    <dgm:cxn modelId="{FDB59D5F-86E7-4DA4-9696-3CA3C6B3ACAA}" type="presParOf" srcId="{5894BDDE-848C-469A-8C94-9F2E35126FC4}" destId="{58D6074D-F41F-4F25-AD29-A908E19911A6}" srcOrd="7" destOrd="0" presId="urn:microsoft.com/office/officeart/2005/8/layout/list1"/>
    <dgm:cxn modelId="{F1AFA973-ADE4-481C-9A19-0F4100B9CF28}" type="presParOf" srcId="{5894BDDE-848C-469A-8C94-9F2E35126FC4}" destId="{21FB9A59-8E9D-4041-AAAA-7F27F3DD6002}" srcOrd="8" destOrd="0" presId="urn:microsoft.com/office/officeart/2005/8/layout/list1"/>
    <dgm:cxn modelId="{7B49692C-C5F0-4FC0-96E1-DAFCA1A10E07}" type="presParOf" srcId="{21FB9A59-8E9D-4041-AAAA-7F27F3DD6002}" destId="{CC8D3960-0B23-47BB-A26E-4759FA840242}" srcOrd="0" destOrd="0" presId="urn:microsoft.com/office/officeart/2005/8/layout/list1"/>
    <dgm:cxn modelId="{3A5E8673-23F7-4121-BE75-2E83E2425202}" type="presParOf" srcId="{21FB9A59-8E9D-4041-AAAA-7F27F3DD6002}" destId="{E760147F-51AF-4382-94CA-75D0B8492D00}" srcOrd="1" destOrd="0" presId="urn:microsoft.com/office/officeart/2005/8/layout/list1"/>
    <dgm:cxn modelId="{9C522661-91C3-4590-8CA2-F21B32D53679}" type="presParOf" srcId="{5894BDDE-848C-469A-8C94-9F2E35126FC4}" destId="{53247EB4-A6F9-4B6B-92BE-8548D2D53D55}" srcOrd="9" destOrd="0" presId="urn:microsoft.com/office/officeart/2005/8/layout/list1"/>
    <dgm:cxn modelId="{C56DBA1C-D7C5-4CFD-AB47-A7098D942E12}" type="presParOf" srcId="{5894BDDE-848C-469A-8C94-9F2E35126FC4}" destId="{5D1E0530-6EA3-4594-B3C1-833CA7CFFC21}" srcOrd="10" destOrd="0" presId="urn:microsoft.com/office/officeart/2005/8/layout/list1"/>
    <dgm:cxn modelId="{6148AD39-A38A-430B-A855-0885A610869E}" type="presParOf" srcId="{5894BDDE-848C-469A-8C94-9F2E35126FC4}" destId="{E919FD17-48CA-41C6-AED2-9F83FA2899C4}" srcOrd="11" destOrd="0" presId="urn:microsoft.com/office/officeart/2005/8/layout/list1"/>
    <dgm:cxn modelId="{DCCAF338-0623-4161-9811-9E048B2BC3A9}" type="presParOf" srcId="{5894BDDE-848C-469A-8C94-9F2E35126FC4}" destId="{E8763C4D-CC74-48C3-8538-416DEA5A4CA5}" srcOrd="12" destOrd="0" presId="urn:microsoft.com/office/officeart/2005/8/layout/list1"/>
    <dgm:cxn modelId="{5360FD50-AA36-47BE-9FBB-0298FF91E64E}" type="presParOf" srcId="{E8763C4D-CC74-48C3-8538-416DEA5A4CA5}" destId="{56415BD7-41F4-49BF-B1E1-CF4723DA6536}" srcOrd="0" destOrd="0" presId="urn:microsoft.com/office/officeart/2005/8/layout/list1"/>
    <dgm:cxn modelId="{6FFBCB06-E7B0-42C3-A4AE-FC3236B2CCE4}" type="presParOf" srcId="{E8763C4D-CC74-48C3-8538-416DEA5A4CA5}" destId="{34BBBC5B-8736-4D26-ADD5-519F34B344E6}" srcOrd="1" destOrd="0" presId="urn:microsoft.com/office/officeart/2005/8/layout/list1"/>
    <dgm:cxn modelId="{A893A871-6B9E-4489-BDA9-BCCA6E0A02E7}" type="presParOf" srcId="{5894BDDE-848C-469A-8C94-9F2E35126FC4}" destId="{20F40CB1-03AE-475A-ABBE-DAC1E357D9E9}" srcOrd="13" destOrd="0" presId="urn:microsoft.com/office/officeart/2005/8/layout/list1"/>
    <dgm:cxn modelId="{534CA7E7-738F-4987-95D5-4B3669863B46}" type="presParOf" srcId="{5894BDDE-848C-469A-8C94-9F2E35126FC4}" destId="{1C194E0D-AB15-4977-97F0-93D1C7FF6418}" srcOrd="14" destOrd="0" presId="urn:microsoft.com/office/officeart/2005/8/layout/list1"/>
    <dgm:cxn modelId="{993A8E14-1BDF-478C-BAEB-4C433F23D4E1}" type="presParOf" srcId="{5894BDDE-848C-469A-8C94-9F2E35126FC4}" destId="{BDDFB75C-C6A9-43E0-9B17-CCDD77110465}" srcOrd="15" destOrd="0" presId="urn:microsoft.com/office/officeart/2005/8/layout/list1"/>
    <dgm:cxn modelId="{B45B728D-62F7-4D9C-AB17-8361254D92BB}" type="presParOf" srcId="{5894BDDE-848C-469A-8C94-9F2E35126FC4}" destId="{58D072AD-74B5-409C-9D62-E434A8FC5A30}" srcOrd="16" destOrd="0" presId="urn:microsoft.com/office/officeart/2005/8/layout/list1"/>
    <dgm:cxn modelId="{A9E57B7E-599B-4FD7-92EA-861FADC5517B}" type="presParOf" srcId="{58D072AD-74B5-409C-9D62-E434A8FC5A30}" destId="{D8F9E64A-D7F0-474E-AB2C-398CD4540E67}" srcOrd="0" destOrd="0" presId="urn:microsoft.com/office/officeart/2005/8/layout/list1"/>
    <dgm:cxn modelId="{38E14B5D-380F-4A7B-B30D-0920113DC5CF}" type="presParOf" srcId="{58D072AD-74B5-409C-9D62-E434A8FC5A30}" destId="{7EFE7D72-3938-4A33-AB2F-FFE04C796CD2}" srcOrd="1" destOrd="0" presId="urn:microsoft.com/office/officeart/2005/8/layout/list1"/>
    <dgm:cxn modelId="{033CB5C4-CCE0-45A6-8B74-6AE637FF9563}" type="presParOf" srcId="{5894BDDE-848C-469A-8C94-9F2E35126FC4}" destId="{0882AC29-EFF2-4E1F-ADA2-E4455C5274C8}" srcOrd="17" destOrd="0" presId="urn:microsoft.com/office/officeart/2005/8/layout/list1"/>
    <dgm:cxn modelId="{16A6C4D3-0337-4CA1-A5FF-C6200485503D}" type="presParOf" srcId="{5894BDDE-848C-469A-8C94-9F2E35126FC4}" destId="{3D373FC8-44D2-4DFF-84DE-5D1946CC51C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20EAA7-655D-4B43-9B19-6CE06ACAC7C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3B1BB5F6-3365-49EB-B836-9F65A66CA64F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Уміння навчатися впродовж життя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FEDD70AF-91B1-4DA0-B17F-E2B1F55CF80B}" type="parTrans" cxnId="{9A3C68B5-84EC-4BAC-923A-D3A207AE796E}">
      <dgm:prSet/>
      <dgm:spPr/>
      <dgm:t>
        <a:bodyPr/>
        <a:lstStyle/>
        <a:p>
          <a:endParaRPr lang="uk-UA"/>
        </a:p>
      </dgm:t>
    </dgm:pt>
    <dgm:pt modelId="{DC3FC1D9-2CEF-4B52-90BC-630A1168D262}" type="sibTrans" cxnId="{9A3C68B5-84EC-4BAC-923A-D3A207AE796E}">
      <dgm:prSet/>
      <dgm:spPr/>
      <dgm:t>
        <a:bodyPr/>
        <a:lstStyle/>
        <a:p>
          <a:endParaRPr lang="uk-UA"/>
        </a:p>
      </dgm:t>
    </dgm:pt>
    <dgm:pt modelId="{AD13459C-C566-479A-973A-371A07F1A137}">
      <dgm:prSet phldrT="[Текст]" custT="1"/>
      <dgm:spPr/>
      <dgm:t>
        <a:bodyPr/>
        <a:lstStyle/>
        <a:p>
          <a:pPr algn="ctr"/>
          <a:r>
            <a:rPr lang="uk-UA" sz="2000" dirty="0" smtClean="0">
              <a:solidFill>
                <a:schemeClr val="tx1"/>
              </a:solidFill>
              <a:latin typeface="Arial Narrow" pitchFamily="34" charset="0"/>
            </a:rPr>
            <a:t>Соціальні і громадянські компетентності</a:t>
          </a:r>
          <a:endParaRPr lang="uk-UA" sz="2000" dirty="0">
            <a:solidFill>
              <a:schemeClr val="tx1"/>
            </a:solidFill>
            <a:latin typeface="Arial Narrow" pitchFamily="34" charset="0"/>
          </a:endParaRPr>
        </a:p>
      </dgm:t>
    </dgm:pt>
    <dgm:pt modelId="{4846AA4B-6AED-49D1-9706-D38D1E45ECA8}" type="parTrans" cxnId="{2901C342-A86B-45C2-B76B-89D00B153F8C}">
      <dgm:prSet/>
      <dgm:spPr/>
      <dgm:t>
        <a:bodyPr/>
        <a:lstStyle/>
        <a:p>
          <a:endParaRPr lang="uk-UA"/>
        </a:p>
      </dgm:t>
    </dgm:pt>
    <dgm:pt modelId="{24071FB6-8B42-455E-9480-501918F862A1}" type="sibTrans" cxnId="{2901C342-A86B-45C2-B76B-89D00B153F8C}">
      <dgm:prSet/>
      <dgm:spPr/>
      <dgm:t>
        <a:bodyPr/>
        <a:lstStyle/>
        <a:p>
          <a:endParaRPr lang="uk-UA"/>
        </a:p>
      </dgm:t>
    </dgm:pt>
    <dgm:pt modelId="{DF35CF80-83F3-4673-9A40-6B72E8B70328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Arial Narrow" pitchFamily="34" charset="0"/>
            </a:rPr>
            <a:t>Загальнокультурна грамотність</a:t>
          </a:r>
          <a:endParaRPr lang="uk-UA" sz="2000" dirty="0">
            <a:solidFill>
              <a:schemeClr val="tx1"/>
            </a:solidFill>
            <a:latin typeface="Arial Narrow" pitchFamily="34" charset="0"/>
          </a:endParaRPr>
        </a:p>
      </dgm:t>
    </dgm:pt>
    <dgm:pt modelId="{54156B9C-333C-44F3-82E5-EEDD52A808FB}" type="parTrans" cxnId="{295B3607-FD38-432D-966F-8957B03612AA}">
      <dgm:prSet/>
      <dgm:spPr/>
      <dgm:t>
        <a:bodyPr/>
        <a:lstStyle/>
        <a:p>
          <a:endParaRPr lang="uk-UA"/>
        </a:p>
      </dgm:t>
    </dgm:pt>
    <dgm:pt modelId="{B762D383-8C04-40A6-AF73-08ADC77402B9}" type="sibTrans" cxnId="{295B3607-FD38-432D-966F-8957B03612AA}">
      <dgm:prSet/>
      <dgm:spPr/>
      <dgm:t>
        <a:bodyPr/>
        <a:lstStyle/>
        <a:p>
          <a:endParaRPr lang="uk-UA"/>
        </a:p>
      </dgm:t>
    </dgm:pt>
    <dgm:pt modelId="{BD30514A-2BB0-49EF-AC31-653560A7C7D2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Підприємливість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40139DDE-0C23-43B9-9F67-A28344C36BCA}" type="parTrans" cxnId="{1FD8413B-A0A2-4C73-8E97-274F0CF86201}">
      <dgm:prSet/>
      <dgm:spPr/>
      <dgm:t>
        <a:bodyPr/>
        <a:lstStyle/>
        <a:p>
          <a:endParaRPr lang="uk-UA"/>
        </a:p>
      </dgm:t>
    </dgm:pt>
    <dgm:pt modelId="{B1D31BCE-5C09-4BA2-BDBE-810893D94CCB}" type="sibTrans" cxnId="{1FD8413B-A0A2-4C73-8E97-274F0CF86201}">
      <dgm:prSet/>
      <dgm:spPr/>
      <dgm:t>
        <a:bodyPr/>
        <a:lstStyle/>
        <a:p>
          <a:endParaRPr lang="uk-UA"/>
        </a:p>
      </dgm:t>
    </dgm:pt>
    <dgm:pt modelId="{D00036EE-BEE2-407F-997B-DFADBA8C90A3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Arial Narrow" pitchFamily="34" charset="0"/>
            </a:rPr>
            <a:t>Екологічна грамотність</a:t>
          </a:r>
          <a:endParaRPr lang="uk-UA" sz="2400" dirty="0">
            <a:solidFill>
              <a:schemeClr val="tx1"/>
            </a:solidFill>
            <a:latin typeface="Arial Narrow" pitchFamily="34" charset="0"/>
          </a:endParaRPr>
        </a:p>
      </dgm:t>
    </dgm:pt>
    <dgm:pt modelId="{5C6CD8F5-FEE8-4833-991A-9C7CE9FA6440}" type="parTrans" cxnId="{0725B1BA-D8CC-4574-BF6E-F43EA0A2E2DC}">
      <dgm:prSet/>
      <dgm:spPr/>
      <dgm:t>
        <a:bodyPr/>
        <a:lstStyle/>
        <a:p>
          <a:endParaRPr lang="uk-UA"/>
        </a:p>
      </dgm:t>
    </dgm:pt>
    <dgm:pt modelId="{0FD7EF0F-7C7E-4101-9242-EC6AFEE6F577}" type="sibTrans" cxnId="{0725B1BA-D8CC-4574-BF6E-F43EA0A2E2DC}">
      <dgm:prSet/>
      <dgm:spPr/>
      <dgm:t>
        <a:bodyPr/>
        <a:lstStyle/>
        <a:p>
          <a:endParaRPr lang="uk-UA"/>
        </a:p>
      </dgm:t>
    </dgm:pt>
    <dgm:pt modelId="{5894BDDE-848C-469A-8C94-9F2E35126FC4}" type="pres">
      <dgm:prSet presAssocID="{5A20EAA7-655D-4B43-9B19-6CE06ACAC7C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CC22DF6-1EC1-4911-B3F0-A5FAE387DF7D}" type="pres">
      <dgm:prSet presAssocID="{3B1BB5F6-3365-49EB-B836-9F65A66CA64F}" presName="parentLin" presStyleCnt="0"/>
      <dgm:spPr/>
    </dgm:pt>
    <dgm:pt modelId="{F8A4C6BC-4F40-4368-BFA1-2F1E4A86652A}" type="pres">
      <dgm:prSet presAssocID="{3B1BB5F6-3365-49EB-B836-9F65A66CA64F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C01C8B7C-3762-4D0A-80D0-488F68F04F58}" type="pres">
      <dgm:prSet presAssocID="{3B1BB5F6-3365-49EB-B836-9F65A66CA64F}" presName="parentText" presStyleLbl="node1" presStyleIdx="0" presStyleCnt="5" custScaleX="120711" custScaleY="200182" custLinFactNeighborX="499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B4C40F-CE0A-4A50-8787-147A740BE55C}" type="pres">
      <dgm:prSet presAssocID="{3B1BB5F6-3365-49EB-B836-9F65A66CA64F}" presName="negativeSpace" presStyleCnt="0"/>
      <dgm:spPr/>
    </dgm:pt>
    <dgm:pt modelId="{6A6E0453-EA31-4002-98D1-FB53D81DF1BB}" type="pres">
      <dgm:prSet presAssocID="{3B1BB5F6-3365-49EB-B836-9F65A66CA64F}" presName="childText" presStyleLbl="conFgAcc1" presStyleIdx="0" presStyleCnt="5">
        <dgm:presLayoutVars>
          <dgm:bulletEnabled val="1"/>
        </dgm:presLayoutVars>
      </dgm:prSet>
      <dgm:spPr/>
    </dgm:pt>
    <dgm:pt modelId="{60C706A5-8B02-40DC-AC7B-DF1C85580D87}" type="pres">
      <dgm:prSet presAssocID="{DC3FC1D9-2CEF-4B52-90BC-630A1168D262}" presName="spaceBetweenRectangles" presStyleCnt="0"/>
      <dgm:spPr/>
    </dgm:pt>
    <dgm:pt modelId="{27545570-6F01-4C7D-8C2D-485E59050DC1}" type="pres">
      <dgm:prSet presAssocID="{AD13459C-C566-479A-973A-371A07F1A137}" presName="parentLin" presStyleCnt="0"/>
      <dgm:spPr/>
    </dgm:pt>
    <dgm:pt modelId="{26A5F37C-6B62-44A2-845B-E2337EE7AD6B}" type="pres">
      <dgm:prSet presAssocID="{AD13459C-C566-479A-973A-371A07F1A137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DFE23D04-5A68-45A3-8183-97E2036C150F}" type="pres">
      <dgm:prSet presAssocID="{AD13459C-C566-479A-973A-371A07F1A137}" presName="parentText" presStyleLbl="node1" presStyleIdx="1" presStyleCnt="5" custScaleX="120711" custScaleY="17289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88EB17-5ED1-4C31-856C-D4FD30D256DE}" type="pres">
      <dgm:prSet presAssocID="{AD13459C-C566-479A-973A-371A07F1A137}" presName="negativeSpace" presStyleCnt="0"/>
      <dgm:spPr/>
    </dgm:pt>
    <dgm:pt modelId="{08702CD6-B568-4465-AC49-2C1F3A90D3FD}" type="pres">
      <dgm:prSet presAssocID="{AD13459C-C566-479A-973A-371A07F1A137}" presName="childText" presStyleLbl="conFgAcc1" presStyleIdx="1" presStyleCnt="5">
        <dgm:presLayoutVars>
          <dgm:bulletEnabled val="1"/>
        </dgm:presLayoutVars>
      </dgm:prSet>
      <dgm:spPr/>
    </dgm:pt>
    <dgm:pt modelId="{58D6074D-F41F-4F25-AD29-A908E19911A6}" type="pres">
      <dgm:prSet presAssocID="{24071FB6-8B42-455E-9480-501918F862A1}" presName="spaceBetweenRectangles" presStyleCnt="0"/>
      <dgm:spPr/>
    </dgm:pt>
    <dgm:pt modelId="{21FB9A59-8E9D-4041-AAAA-7F27F3DD6002}" type="pres">
      <dgm:prSet presAssocID="{BD30514A-2BB0-49EF-AC31-653560A7C7D2}" presName="parentLin" presStyleCnt="0"/>
      <dgm:spPr/>
    </dgm:pt>
    <dgm:pt modelId="{CC8D3960-0B23-47BB-A26E-4759FA840242}" type="pres">
      <dgm:prSet presAssocID="{BD30514A-2BB0-49EF-AC31-653560A7C7D2}" presName="parentLeftMargin" presStyleLbl="node1" presStyleIdx="1" presStyleCnt="5"/>
      <dgm:spPr/>
      <dgm:t>
        <a:bodyPr/>
        <a:lstStyle/>
        <a:p>
          <a:endParaRPr lang="uk-UA"/>
        </a:p>
      </dgm:t>
    </dgm:pt>
    <dgm:pt modelId="{E760147F-51AF-4382-94CA-75D0B8492D00}" type="pres">
      <dgm:prSet presAssocID="{BD30514A-2BB0-49EF-AC31-653560A7C7D2}" presName="parentText" presStyleLbl="node1" presStyleIdx="2" presStyleCnt="5" custScaleX="120000" custScaleY="18297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3247EB4-A6F9-4B6B-92BE-8548D2D53D55}" type="pres">
      <dgm:prSet presAssocID="{BD30514A-2BB0-49EF-AC31-653560A7C7D2}" presName="negativeSpace" presStyleCnt="0"/>
      <dgm:spPr/>
    </dgm:pt>
    <dgm:pt modelId="{5D1E0530-6EA3-4594-B3C1-833CA7CFFC21}" type="pres">
      <dgm:prSet presAssocID="{BD30514A-2BB0-49EF-AC31-653560A7C7D2}" presName="childText" presStyleLbl="conFgAcc1" presStyleIdx="2" presStyleCnt="5">
        <dgm:presLayoutVars>
          <dgm:bulletEnabled val="1"/>
        </dgm:presLayoutVars>
      </dgm:prSet>
      <dgm:spPr/>
    </dgm:pt>
    <dgm:pt modelId="{E919FD17-48CA-41C6-AED2-9F83FA2899C4}" type="pres">
      <dgm:prSet presAssocID="{B1D31BCE-5C09-4BA2-BDBE-810893D94CCB}" presName="spaceBetweenRectangles" presStyleCnt="0"/>
      <dgm:spPr/>
    </dgm:pt>
    <dgm:pt modelId="{E8763C4D-CC74-48C3-8538-416DEA5A4CA5}" type="pres">
      <dgm:prSet presAssocID="{DF35CF80-83F3-4673-9A40-6B72E8B70328}" presName="parentLin" presStyleCnt="0"/>
      <dgm:spPr/>
    </dgm:pt>
    <dgm:pt modelId="{56415BD7-41F4-49BF-B1E1-CF4723DA6536}" type="pres">
      <dgm:prSet presAssocID="{DF35CF80-83F3-4673-9A40-6B72E8B70328}" presName="parentLeftMargin" presStyleLbl="node1" presStyleIdx="2" presStyleCnt="5"/>
      <dgm:spPr/>
      <dgm:t>
        <a:bodyPr/>
        <a:lstStyle/>
        <a:p>
          <a:endParaRPr lang="uk-UA"/>
        </a:p>
      </dgm:t>
    </dgm:pt>
    <dgm:pt modelId="{34BBBC5B-8736-4D26-ADD5-519F34B344E6}" type="pres">
      <dgm:prSet presAssocID="{DF35CF80-83F3-4673-9A40-6B72E8B70328}" presName="parentText" presStyleLbl="node1" presStyleIdx="3" presStyleCnt="5" custScaleX="120000" custScaleY="182970" custLinFactNeighborX="4999" custLinFactNeighborY="-769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F40CB1-03AE-475A-ABBE-DAC1E357D9E9}" type="pres">
      <dgm:prSet presAssocID="{DF35CF80-83F3-4673-9A40-6B72E8B70328}" presName="negativeSpace" presStyleCnt="0"/>
      <dgm:spPr/>
    </dgm:pt>
    <dgm:pt modelId="{1C194E0D-AB15-4977-97F0-93D1C7FF6418}" type="pres">
      <dgm:prSet presAssocID="{DF35CF80-83F3-4673-9A40-6B72E8B70328}" presName="childText" presStyleLbl="conFgAcc1" presStyleIdx="3" presStyleCnt="5">
        <dgm:presLayoutVars>
          <dgm:bulletEnabled val="1"/>
        </dgm:presLayoutVars>
      </dgm:prSet>
      <dgm:spPr/>
    </dgm:pt>
    <dgm:pt modelId="{BDDFB75C-C6A9-43E0-9B17-CCDD77110465}" type="pres">
      <dgm:prSet presAssocID="{B762D383-8C04-40A6-AF73-08ADC77402B9}" presName="spaceBetweenRectangles" presStyleCnt="0"/>
      <dgm:spPr/>
    </dgm:pt>
    <dgm:pt modelId="{58D072AD-74B5-409C-9D62-E434A8FC5A30}" type="pres">
      <dgm:prSet presAssocID="{D00036EE-BEE2-407F-997B-DFADBA8C90A3}" presName="parentLin" presStyleCnt="0"/>
      <dgm:spPr/>
    </dgm:pt>
    <dgm:pt modelId="{D8F9E64A-D7F0-474E-AB2C-398CD4540E67}" type="pres">
      <dgm:prSet presAssocID="{D00036EE-BEE2-407F-997B-DFADBA8C90A3}" presName="parentLeftMargin" presStyleLbl="node1" presStyleIdx="3" presStyleCnt="5"/>
      <dgm:spPr/>
      <dgm:t>
        <a:bodyPr/>
        <a:lstStyle/>
        <a:p>
          <a:endParaRPr lang="uk-UA"/>
        </a:p>
      </dgm:t>
    </dgm:pt>
    <dgm:pt modelId="{7EFE7D72-3938-4A33-AB2F-FFE04C796CD2}" type="pres">
      <dgm:prSet presAssocID="{D00036EE-BEE2-407F-997B-DFADBA8C90A3}" presName="parentText" presStyleLbl="node1" presStyleIdx="4" presStyleCnt="5" custScaleX="120000" custScaleY="18297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882AC29-EFF2-4E1F-ADA2-E4455C5274C8}" type="pres">
      <dgm:prSet presAssocID="{D00036EE-BEE2-407F-997B-DFADBA8C90A3}" presName="negativeSpace" presStyleCnt="0"/>
      <dgm:spPr/>
    </dgm:pt>
    <dgm:pt modelId="{3D373FC8-44D2-4DFF-84DE-5D1946CC51CD}" type="pres">
      <dgm:prSet presAssocID="{D00036EE-BEE2-407F-997B-DFADBA8C90A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C4DB153-FA98-417B-8DF7-858D122080C0}" type="presOf" srcId="{3B1BB5F6-3365-49EB-B836-9F65A66CA64F}" destId="{F8A4C6BC-4F40-4368-BFA1-2F1E4A86652A}" srcOrd="0" destOrd="0" presId="urn:microsoft.com/office/officeart/2005/8/layout/list1"/>
    <dgm:cxn modelId="{0725B1BA-D8CC-4574-BF6E-F43EA0A2E2DC}" srcId="{5A20EAA7-655D-4B43-9B19-6CE06ACAC7C0}" destId="{D00036EE-BEE2-407F-997B-DFADBA8C90A3}" srcOrd="4" destOrd="0" parTransId="{5C6CD8F5-FEE8-4833-991A-9C7CE9FA6440}" sibTransId="{0FD7EF0F-7C7E-4101-9242-EC6AFEE6F577}"/>
    <dgm:cxn modelId="{788AE31C-A4DC-4824-BCF8-FE5CF2065348}" type="presOf" srcId="{AD13459C-C566-479A-973A-371A07F1A137}" destId="{DFE23D04-5A68-45A3-8183-97E2036C150F}" srcOrd="1" destOrd="0" presId="urn:microsoft.com/office/officeart/2005/8/layout/list1"/>
    <dgm:cxn modelId="{217DDD4C-E654-448E-B020-B7EF3757F028}" type="presOf" srcId="{5A20EAA7-655D-4B43-9B19-6CE06ACAC7C0}" destId="{5894BDDE-848C-469A-8C94-9F2E35126FC4}" srcOrd="0" destOrd="0" presId="urn:microsoft.com/office/officeart/2005/8/layout/list1"/>
    <dgm:cxn modelId="{90BEB166-BE1E-4385-87A0-AB11C89E3295}" type="presOf" srcId="{D00036EE-BEE2-407F-997B-DFADBA8C90A3}" destId="{7EFE7D72-3938-4A33-AB2F-FFE04C796CD2}" srcOrd="1" destOrd="0" presId="urn:microsoft.com/office/officeart/2005/8/layout/list1"/>
    <dgm:cxn modelId="{2901C342-A86B-45C2-B76B-89D00B153F8C}" srcId="{5A20EAA7-655D-4B43-9B19-6CE06ACAC7C0}" destId="{AD13459C-C566-479A-973A-371A07F1A137}" srcOrd="1" destOrd="0" parTransId="{4846AA4B-6AED-49D1-9706-D38D1E45ECA8}" sibTransId="{24071FB6-8B42-455E-9480-501918F862A1}"/>
    <dgm:cxn modelId="{9A3C68B5-84EC-4BAC-923A-D3A207AE796E}" srcId="{5A20EAA7-655D-4B43-9B19-6CE06ACAC7C0}" destId="{3B1BB5F6-3365-49EB-B836-9F65A66CA64F}" srcOrd="0" destOrd="0" parTransId="{FEDD70AF-91B1-4DA0-B17F-E2B1F55CF80B}" sibTransId="{DC3FC1D9-2CEF-4B52-90BC-630A1168D262}"/>
    <dgm:cxn modelId="{C3A43EE7-151E-46DD-8A1F-CF7BE083896D}" type="presOf" srcId="{3B1BB5F6-3365-49EB-B836-9F65A66CA64F}" destId="{C01C8B7C-3762-4D0A-80D0-488F68F04F58}" srcOrd="1" destOrd="0" presId="urn:microsoft.com/office/officeart/2005/8/layout/list1"/>
    <dgm:cxn modelId="{205583AC-B199-44B6-A930-38D378367A0B}" type="presOf" srcId="{BD30514A-2BB0-49EF-AC31-653560A7C7D2}" destId="{CC8D3960-0B23-47BB-A26E-4759FA840242}" srcOrd="0" destOrd="0" presId="urn:microsoft.com/office/officeart/2005/8/layout/list1"/>
    <dgm:cxn modelId="{953F80A1-E8A8-44AC-8443-04309D39A86F}" type="presOf" srcId="{DF35CF80-83F3-4673-9A40-6B72E8B70328}" destId="{34BBBC5B-8736-4D26-ADD5-519F34B344E6}" srcOrd="1" destOrd="0" presId="urn:microsoft.com/office/officeart/2005/8/layout/list1"/>
    <dgm:cxn modelId="{AEB8D567-0D77-4BAB-85FB-9B6C443C611F}" type="presOf" srcId="{AD13459C-C566-479A-973A-371A07F1A137}" destId="{26A5F37C-6B62-44A2-845B-E2337EE7AD6B}" srcOrd="0" destOrd="0" presId="urn:microsoft.com/office/officeart/2005/8/layout/list1"/>
    <dgm:cxn modelId="{6A7F296F-0706-4C8B-9AB8-077ACB7A964C}" type="presOf" srcId="{D00036EE-BEE2-407F-997B-DFADBA8C90A3}" destId="{D8F9E64A-D7F0-474E-AB2C-398CD4540E67}" srcOrd="0" destOrd="0" presId="urn:microsoft.com/office/officeart/2005/8/layout/list1"/>
    <dgm:cxn modelId="{295B3607-FD38-432D-966F-8957B03612AA}" srcId="{5A20EAA7-655D-4B43-9B19-6CE06ACAC7C0}" destId="{DF35CF80-83F3-4673-9A40-6B72E8B70328}" srcOrd="3" destOrd="0" parTransId="{54156B9C-333C-44F3-82E5-EEDD52A808FB}" sibTransId="{B762D383-8C04-40A6-AF73-08ADC77402B9}"/>
    <dgm:cxn modelId="{1FD8413B-A0A2-4C73-8E97-274F0CF86201}" srcId="{5A20EAA7-655D-4B43-9B19-6CE06ACAC7C0}" destId="{BD30514A-2BB0-49EF-AC31-653560A7C7D2}" srcOrd="2" destOrd="0" parTransId="{40139DDE-0C23-43B9-9F67-A28344C36BCA}" sibTransId="{B1D31BCE-5C09-4BA2-BDBE-810893D94CCB}"/>
    <dgm:cxn modelId="{28A59EAC-2EBF-4E12-BE27-6B8A0BA0E7FA}" type="presOf" srcId="{DF35CF80-83F3-4673-9A40-6B72E8B70328}" destId="{56415BD7-41F4-49BF-B1E1-CF4723DA6536}" srcOrd="0" destOrd="0" presId="urn:microsoft.com/office/officeart/2005/8/layout/list1"/>
    <dgm:cxn modelId="{600F0173-7F4B-4D62-8A0C-853FB644ABF3}" type="presOf" srcId="{BD30514A-2BB0-49EF-AC31-653560A7C7D2}" destId="{E760147F-51AF-4382-94CA-75D0B8492D00}" srcOrd="1" destOrd="0" presId="urn:microsoft.com/office/officeart/2005/8/layout/list1"/>
    <dgm:cxn modelId="{844330D7-2BEF-4C84-8413-89CEDDE2A5A8}" type="presParOf" srcId="{5894BDDE-848C-469A-8C94-9F2E35126FC4}" destId="{CCC22DF6-1EC1-4911-B3F0-A5FAE387DF7D}" srcOrd="0" destOrd="0" presId="urn:microsoft.com/office/officeart/2005/8/layout/list1"/>
    <dgm:cxn modelId="{2697CD9B-D340-4EC4-A029-0D67632800E3}" type="presParOf" srcId="{CCC22DF6-1EC1-4911-B3F0-A5FAE387DF7D}" destId="{F8A4C6BC-4F40-4368-BFA1-2F1E4A86652A}" srcOrd="0" destOrd="0" presId="urn:microsoft.com/office/officeart/2005/8/layout/list1"/>
    <dgm:cxn modelId="{60088A08-7985-4C30-9702-6C55F8E9803B}" type="presParOf" srcId="{CCC22DF6-1EC1-4911-B3F0-A5FAE387DF7D}" destId="{C01C8B7C-3762-4D0A-80D0-488F68F04F58}" srcOrd="1" destOrd="0" presId="urn:microsoft.com/office/officeart/2005/8/layout/list1"/>
    <dgm:cxn modelId="{ACB0666A-9129-4411-A948-C45EAE22DCEC}" type="presParOf" srcId="{5894BDDE-848C-469A-8C94-9F2E35126FC4}" destId="{4DB4C40F-CE0A-4A50-8787-147A740BE55C}" srcOrd="1" destOrd="0" presId="urn:microsoft.com/office/officeart/2005/8/layout/list1"/>
    <dgm:cxn modelId="{D4B57B39-F3D1-4C11-8566-934B8AEBA07C}" type="presParOf" srcId="{5894BDDE-848C-469A-8C94-9F2E35126FC4}" destId="{6A6E0453-EA31-4002-98D1-FB53D81DF1BB}" srcOrd="2" destOrd="0" presId="urn:microsoft.com/office/officeart/2005/8/layout/list1"/>
    <dgm:cxn modelId="{D18414E9-F3A4-41F3-B026-A0E1CEB28429}" type="presParOf" srcId="{5894BDDE-848C-469A-8C94-9F2E35126FC4}" destId="{60C706A5-8B02-40DC-AC7B-DF1C85580D87}" srcOrd="3" destOrd="0" presId="urn:microsoft.com/office/officeart/2005/8/layout/list1"/>
    <dgm:cxn modelId="{0AEB45A5-F9B0-49C7-B0D1-6D077E2893CC}" type="presParOf" srcId="{5894BDDE-848C-469A-8C94-9F2E35126FC4}" destId="{27545570-6F01-4C7D-8C2D-485E59050DC1}" srcOrd="4" destOrd="0" presId="urn:microsoft.com/office/officeart/2005/8/layout/list1"/>
    <dgm:cxn modelId="{97EBF52D-AFEF-4F04-8B8D-14FEB2003A82}" type="presParOf" srcId="{27545570-6F01-4C7D-8C2D-485E59050DC1}" destId="{26A5F37C-6B62-44A2-845B-E2337EE7AD6B}" srcOrd="0" destOrd="0" presId="urn:microsoft.com/office/officeart/2005/8/layout/list1"/>
    <dgm:cxn modelId="{FCE30FFC-C6C6-4A0B-9929-EFCF5844933E}" type="presParOf" srcId="{27545570-6F01-4C7D-8C2D-485E59050DC1}" destId="{DFE23D04-5A68-45A3-8183-97E2036C150F}" srcOrd="1" destOrd="0" presId="urn:microsoft.com/office/officeart/2005/8/layout/list1"/>
    <dgm:cxn modelId="{C8B60D01-ABA8-4526-BCDD-80C1AEDD9079}" type="presParOf" srcId="{5894BDDE-848C-469A-8C94-9F2E35126FC4}" destId="{0F88EB17-5ED1-4C31-856C-D4FD30D256DE}" srcOrd="5" destOrd="0" presId="urn:microsoft.com/office/officeart/2005/8/layout/list1"/>
    <dgm:cxn modelId="{1C9F0D0F-CEC5-42C0-AC26-7203224C1DF8}" type="presParOf" srcId="{5894BDDE-848C-469A-8C94-9F2E35126FC4}" destId="{08702CD6-B568-4465-AC49-2C1F3A90D3FD}" srcOrd="6" destOrd="0" presId="urn:microsoft.com/office/officeart/2005/8/layout/list1"/>
    <dgm:cxn modelId="{92D94FC3-971D-4E0B-8BD2-4B73B326ACA3}" type="presParOf" srcId="{5894BDDE-848C-469A-8C94-9F2E35126FC4}" destId="{58D6074D-F41F-4F25-AD29-A908E19911A6}" srcOrd="7" destOrd="0" presId="urn:microsoft.com/office/officeart/2005/8/layout/list1"/>
    <dgm:cxn modelId="{A69B8A74-C8A2-413E-885F-AE6A49797209}" type="presParOf" srcId="{5894BDDE-848C-469A-8C94-9F2E35126FC4}" destId="{21FB9A59-8E9D-4041-AAAA-7F27F3DD6002}" srcOrd="8" destOrd="0" presId="urn:microsoft.com/office/officeart/2005/8/layout/list1"/>
    <dgm:cxn modelId="{5DAE4736-8B77-45EF-BE17-A9E1134C5612}" type="presParOf" srcId="{21FB9A59-8E9D-4041-AAAA-7F27F3DD6002}" destId="{CC8D3960-0B23-47BB-A26E-4759FA840242}" srcOrd="0" destOrd="0" presId="urn:microsoft.com/office/officeart/2005/8/layout/list1"/>
    <dgm:cxn modelId="{286E828A-A914-42FC-9F44-6DD5ED9EA456}" type="presParOf" srcId="{21FB9A59-8E9D-4041-AAAA-7F27F3DD6002}" destId="{E760147F-51AF-4382-94CA-75D0B8492D00}" srcOrd="1" destOrd="0" presId="urn:microsoft.com/office/officeart/2005/8/layout/list1"/>
    <dgm:cxn modelId="{01343B32-0F2B-4E04-A246-312386D67B10}" type="presParOf" srcId="{5894BDDE-848C-469A-8C94-9F2E35126FC4}" destId="{53247EB4-A6F9-4B6B-92BE-8548D2D53D55}" srcOrd="9" destOrd="0" presId="urn:microsoft.com/office/officeart/2005/8/layout/list1"/>
    <dgm:cxn modelId="{12C1794B-3172-4AA9-9124-475C9177AA88}" type="presParOf" srcId="{5894BDDE-848C-469A-8C94-9F2E35126FC4}" destId="{5D1E0530-6EA3-4594-B3C1-833CA7CFFC21}" srcOrd="10" destOrd="0" presId="urn:microsoft.com/office/officeart/2005/8/layout/list1"/>
    <dgm:cxn modelId="{1897F8ED-D3CD-4DD6-BEC8-3CECFD6A62F5}" type="presParOf" srcId="{5894BDDE-848C-469A-8C94-9F2E35126FC4}" destId="{E919FD17-48CA-41C6-AED2-9F83FA2899C4}" srcOrd="11" destOrd="0" presId="urn:microsoft.com/office/officeart/2005/8/layout/list1"/>
    <dgm:cxn modelId="{0892687C-11A5-47E9-A924-367C8A0DE4EF}" type="presParOf" srcId="{5894BDDE-848C-469A-8C94-9F2E35126FC4}" destId="{E8763C4D-CC74-48C3-8538-416DEA5A4CA5}" srcOrd="12" destOrd="0" presId="urn:microsoft.com/office/officeart/2005/8/layout/list1"/>
    <dgm:cxn modelId="{0181AA2F-377B-47D4-8290-663E1B9572A9}" type="presParOf" srcId="{E8763C4D-CC74-48C3-8538-416DEA5A4CA5}" destId="{56415BD7-41F4-49BF-B1E1-CF4723DA6536}" srcOrd="0" destOrd="0" presId="urn:microsoft.com/office/officeart/2005/8/layout/list1"/>
    <dgm:cxn modelId="{60FEFEE4-A64D-4259-A4A7-03284786E9A4}" type="presParOf" srcId="{E8763C4D-CC74-48C3-8538-416DEA5A4CA5}" destId="{34BBBC5B-8736-4D26-ADD5-519F34B344E6}" srcOrd="1" destOrd="0" presId="urn:microsoft.com/office/officeart/2005/8/layout/list1"/>
    <dgm:cxn modelId="{EB8D1F75-850C-4E21-ADB6-642EA610B558}" type="presParOf" srcId="{5894BDDE-848C-469A-8C94-9F2E35126FC4}" destId="{20F40CB1-03AE-475A-ABBE-DAC1E357D9E9}" srcOrd="13" destOrd="0" presId="urn:microsoft.com/office/officeart/2005/8/layout/list1"/>
    <dgm:cxn modelId="{0B2CCC5D-56A9-4DC5-97A6-A767FF619FAB}" type="presParOf" srcId="{5894BDDE-848C-469A-8C94-9F2E35126FC4}" destId="{1C194E0D-AB15-4977-97F0-93D1C7FF6418}" srcOrd="14" destOrd="0" presId="urn:microsoft.com/office/officeart/2005/8/layout/list1"/>
    <dgm:cxn modelId="{F5F02D9D-7DA4-40A8-8768-454B1E178227}" type="presParOf" srcId="{5894BDDE-848C-469A-8C94-9F2E35126FC4}" destId="{BDDFB75C-C6A9-43E0-9B17-CCDD77110465}" srcOrd="15" destOrd="0" presId="urn:microsoft.com/office/officeart/2005/8/layout/list1"/>
    <dgm:cxn modelId="{A615EB82-C8B3-44A5-B8EB-A1C2A22CF355}" type="presParOf" srcId="{5894BDDE-848C-469A-8C94-9F2E35126FC4}" destId="{58D072AD-74B5-409C-9D62-E434A8FC5A30}" srcOrd="16" destOrd="0" presId="urn:microsoft.com/office/officeart/2005/8/layout/list1"/>
    <dgm:cxn modelId="{997024D3-F324-4DAF-A255-E45AAA254904}" type="presParOf" srcId="{58D072AD-74B5-409C-9D62-E434A8FC5A30}" destId="{D8F9E64A-D7F0-474E-AB2C-398CD4540E67}" srcOrd="0" destOrd="0" presId="urn:microsoft.com/office/officeart/2005/8/layout/list1"/>
    <dgm:cxn modelId="{CE4DEA80-7466-43D7-8152-7F5A65662A0F}" type="presParOf" srcId="{58D072AD-74B5-409C-9D62-E434A8FC5A30}" destId="{7EFE7D72-3938-4A33-AB2F-FFE04C796CD2}" srcOrd="1" destOrd="0" presId="urn:microsoft.com/office/officeart/2005/8/layout/list1"/>
    <dgm:cxn modelId="{606310C5-B469-4F3C-9250-BD8718A38F72}" type="presParOf" srcId="{5894BDDE-848C-469A-8C94-9F2E35126FC4}" destId="{0882AC29-EFF2-4E1F-ADA2-E4455C5274C8}" srcOrd="17" destOrd="0" presId="urn:microsoft.com/office/officeart/2005/8/layout/list1"/>
    <dgm:cxn modelId="{109B2580-C4E9-46BF-B983-3337870DF1D2}" type="presParOf" srcId="{5894BDDE-848C-469A-8C94-9F2E35126FC4}" destId="{3D373FC8-44D2-4DFF-84DE-5D1946CC51C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6E0453-EA31-4002-98D1-FB53D81DF1BB}">
      <dsp:nvSpPr>
        <dsp:cNvPr id="0" name=""/>
        <dsp:cNvSpPr/>
      </dsp:nvSpPr>
      <dsp:spPr>
        <a:xfrm>
          <a:off x="0" y="590510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C8B7C-3762-4D0A-80D0-488F68F04F58}">
      <dsp:nvSpPr>
        <dsp:cNvPr id="0" name=""/>
        <dsp:cNvSpPr/>
      </dsp:nvSpPr>
      <dsp:spPr>
        <a:xfrm>
          <a:off x="216024" y="14172"/>
          <a:ext cx="3476911" cy="76821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Спілкування рідною мовою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16024" y="14172"/>
        <a:ext cx="3476911" cy="768218"/>
      </dsp:txXfrm>
    </dsp:sp>
    <dsp:sp modelId="{08702CD6-B568-4465-AC49-2C1F3A90D3FD}">
      <dsp:nvSpPr>
        <dsp:cNvPr id="0" name=""/>
        <dsp:cNvSpPr/>
      </dsp:nvSpPr>
      <dsp:spPr>
        <a:xfrm>
          <a:off x="0" y="1459928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2906152"/>
              <a:satOff val="-9286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23D04-5A68-45A3-8183-97E2036C150F}">
      <dsp:nvSpPr>
        <dsp:cNvPr id="0" name=""/>
        <dsp:cNvSpPr/>
      </dsp:nvSpPr>
      <dsp:spPr>
        <a:xfrm>
          <a:off x="205740" y="988310"/>
          <a:ext cx="3476911" cy="663498"/>
        </a:xfrm>
        <a:prstGeom prst="roundRect">
          <a:avLst/>
        </a:prstGeom>
        <a:solidFill>
          <a:schemeClr val="accent3">
            <a:hueOff val="2906152"/>
            <a:satOff val="-9286"/>
            <a:lumOff val="-235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Arial Narrow" pitchFamily="34" charset="0"/>
            </a:rPr>
            <a:t>Спілкування іноземними мовами</a:t>
          </a:r>
          <a:endParaRPr lang="uk-UA" sz="20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988310"/>
        <a:ext cx="3476911" cy="663498"/>
      </dsp:txXfrm>
    </dsp:sp>
    <dsp:sp modelId="{5D1E0530-6EA3-4594-B3C1-833CA7CFFC21}">
      <dsp:nvSpPr>
        <dsp:cNvPr id="0" name=""/>
        <dsp:cNvSpPr/>
      </dsp:nvSpPr>
      <dsp:spPr>
        <a:xfrm>
          <a:off x="0" y="2368014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60147F-51AF-4382-94CA-75D0B8492D00}">
      <dsp:nvSpPr>
        <dsp:cNvPr id="0" name=""/>
        <dsp:cNvSpPr/>
      </dsp:nvSpPr>
      <dsp:spPr>
        <a:xfrm>
          <a:off x="205740" y="1857728"/>
          <a:ext cx="3456432" cy="702165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Математична грамотність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1857728"/>
        <a:ext cx="3456432" cy="702165"/>
      </dsp:txXfrm>
    </dsp:sp>
    <dsp:sp modelId="{1C194E0D-AB15-4977-97F0-93D1C7FF6418}">
      <dsp:nvSpPr>
        <dsp:cNvPr id="0" name=""/>
        <dsp:cNvSpPr/>
      </dsp:nvSpPr>
      <dsp:spPr>
        <a:xfrm>
          <a:off x="0" y="3276100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8718455"/>
              <a:satOff val="-27859"/>
              <a:lumOff val="-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BBC5B-8736-4D26-ADD5-519F34B344E6}">
      <dsp:nvSpPr>
        <dsp:cNvPr id="0" name=""/>
        <dsp:cNvSpPr/>
      </dsp:nvSpPr>
      <dsp:spPr>
        <a:xfrm>
          <a:off x="205740" y="2765814"/>
          <a:ext cx="3456432" cy="702165"/>
        </a:xfrm>
        <a:prstGeom prst="roundRect">
          <a:avLst/>
        </a:prstGeom>
        <a:solidFill>
          <a:schemeClr val="accent3">
            <a:hueOff val="8718455"/>
            <a:satOff val="-27859"/>
            <a:lumOff val="-705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Arial Narrow" pitchFamily="34" charset="0"/>
            </a:rPr>
            <a:t>Компетентності в природничих науках</a:t>
          </a:r>
          <a:endParaRPr lang="uk-UA" sz="20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2765814"/>
        <a:ext cx="3456432" cy="702165"/>
      </dsp:txXfrm>
    </dsp:sp>
    <dsp:sp modelId="{3D373FC8-44D2-4DFF-84DE-5D1946CC51CD}">
      <dsp:nvSpPr>
        <dsp:cNvPr id="0" name=""/>
        <dsp:cNvSpPr/>
      </dsp:nvSpPr>
      <dsp:spPr>
        <a:xfrm>
          <a:off x="0" y="4184189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FE7D72-3938-4A33-AB2F-FFE04C796CD2}">
      <dsp:nvSpPr>
        <dsp:cNvPr id="0" name=""/>
        <dsp:cNvSpPr/>
      </dsp:nvSpPr>
      <dsp:spPr>
        <a:xfrm>
          <a:off x="205740" y="3673900"/>
          <a:ext cx="3456432" cy="702169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Інформаційно-цифрова компетентність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3673900"/>
        <a:ext cx="3456432" cy="70216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6E0453-EA31-4002-98D1-FB53D81DF1BB}">
      <dsp:nvSpPr>
        <dsp:cNvPr id="0" name=""/>
        <dsp:cNvSpPr/>
      </dsp:nvSpPr>
      <dsp:spPr>
        <a:xfrm>
          <a:off x="0" y="590510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C8B7C-3762-4D0A-80D0-488F68F04F58}">
      <dsp:nvSpPr>
        <dsp:cNvPr id="0" name=""/>
        <dsp:cNvSpPr/>
      </dsp:nvSpPr>
      <dsp:spPr>
        <a:xfrm>
          <a:off x="216024" y="14172"/>
          <a:ext cx="3476911" cy="7682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Уміння навчатися впродовж життя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16024" y="14172"/>
        <a:ext cx="3476911" cy="768218"/>
      </dsp:txXfrm>
    </dsp:sp>
    <dsp:sp modelId="{08702CD6-B568-4465-AC49-2C1F3A90D3FD}">
      <dsp:nvSpPr>
        <dsp:cNvPr id="0" name=""/>
        <dsp:cNvSpPr/>
      </dsp:nvSpPr>
      <dsp:spPr>
        <a:xfrm>
          <a:off x="0" y="1459928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5040797"/>
              <a:satOff val="2192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23D04-5A68-45A3-8183-97E2036C150F}">
      <dsp:nvSpPr>
        <dsp:cNvPr id="0" name=""/>
        <dsp:cNvSpPr/>
      </dsp:nvSpPr>
      <dsp:spPr>
        <a:xfrm>
          <a:off x="205740" y="988310"/>
          <a:ext cx="3476911" cy="663498"/>
        </a:xfrm>
        <a:prstGeom prst="roundRect">
          <a:avLst/>
        </a:prstGeom>
        <a:solidFill>
          <a:schemeClr val="accent2">
            <a:hueOff val="-5040797"/>
            <a:satOff val="2192"/>
            <a:lumOff val="63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Arial Narrow" pitchFamily="34" charset="0"/>
            </a:rPr>
            <a:t>Соціальні і громадянські компетентності</a:t>
          </a:r>
          <a:endParaRPr lang="uk-UA" sz="20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988310"/>
        <a:ext cx="3476911" cy="663498"/>
      </dsp:txXfrm>
    </dsp:sp>
    <dsp:sp modelId="{5D1E0530-6EA3-4594-B3C1-833CA7CFFC21}">
      <dsp:nvSpPr>
        <dsp:cNvPr id="0" name=""/>
        <dsp:cNvSpPr/>
      </dsp:nvSpPr>
      <dsp:spPr>
        <a:xfrm>
          <a:off x="0" y="2368014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0081594"/>
              <a:satOff val="4384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60147F-51AF-4382-94CA-75D0B8492D00}">
      <dsp:nvSpPr>
        <dsp:cNvPr id="0" name=""/>
        <dsp:cNvSpPr/>
      </dsp:nvSpPr>
      <dsp:spPr>
        <a:xfrm>
          <a:off x="205740" y="1857728"/>
          <a:ext cx="3456432" cy="702165"/>
        </a:xfrm>
        <a:prstGeom prst="roundRect">
          <a:avLst/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Підприємливість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1857728"/>
        <a:ext cx="3456432" cy="702165"/>
      </dsp:txXfrm>
    </dsp:sp>
    <dsp:sp modelId="{1C194E0D-AB15-4977-97F0-93D1C7FF6418}">
      <dsp:nvSpPr>
        <dsp:cNvPr id="0" name=""/>
        <dsp:cNvSpPr/>
      </dsp:nvSpPr>
      <dsp:spPr>
        <a:xfrm>
          <a:off x="0" y="3276100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5122391"/>
              <a:satOff val="6577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BBC5B-8736-4D26-ADD5-519F34B344E6}">
      <dsp:nvSpPr>
        <dsp:cNvPr id="0" name=""/>
        <dsp:cNvSpPr/>
      </dsp:nvSpPr>
      <dsp:spPr>
        <a:xfrm>
          <a:off x="216024" y="2736303"/>
          <a:ext cx="3456432" cy="702165"/>
        </a:xfrm>
        <a:prstGeom prst="roundRect">
          <a:avLst/>
        </a:prstGeom>
        <a:solidFill>
          <a:schemeClr val="accent2">
            <a:hueOff val="-15122391"/>
            <a:satOff val="6577"/>
            <a:lumOff val="19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Arial Narrow" pitchFamily="34" charset="0"/>
            </a:rPr>
            <a:t>Загальнокультурна грамотність</a:t>
          </a:r>
          <a:endParaRPr lang="uk-UA" sz="20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16024" y="2736303"/>
        <a:ext cx="3456432" cy="702165"/>
      </dsp:txXfrm>
    </dsp:sp>
    <dsp:sp modelId="{3D373FC8-44D2-4DFF-84DE-5D1946CC51CD}">
      <dsp:nvSpPr>
        <dsp:cNvPr id="0" name=""/>
        <dsp:cNvSpPr/>
      </dsp:nvSpPr>
      <dsp:spPr>
        <a:xfrm>
          <a:off x="0" y="4184189"/>
          <a:ext cx="41148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20163188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FE7D72-3938-4A33-AB2F-FFE04C796CD2}">
      <dsp:nvSpPr>
        <dsp:cNvPr id="0" name=""/>
        <dsp:cNvSpPr/>
      </dsp:nvSpPr>
      <dsp:spPr>
        <a:xfrm>
          <a:off x="205740" y="3673900"/>
          <a:ext cx="3456432" cy="702169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71" tIns="0" rIns="10887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Arial Narrow" pitchFamily="34" charset="0"/>
            </a:rPr>
            <a:t>Екологічна грамотність</a:t>
          </a:r>
          <a:endParaRPr lang="uk-UA" sz="2400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205740" y="3673900"/>
        <a:ext cx="3456432" cy="702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B5912-E3D9-4FAD-8EBB-994F127BD40C}" type="datetimeFigureOut">
              <a:rPr lang="uk-UA" smtClean="0"/>
              <a:pPr/>
              <a:t>27.03.2019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E0336-1FFB-498A-8589-C221968ECDD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F:\&#1074;&#1110;&#1076;&#1077;&#1086;\&#1058;&#1088;&#1072;&#1076;&#1080;&#1094;&#1110;&#1111;%20&#1089;&#1074;&#1103;&#1090;&#1082;&#1091;&#1074;&#1072;&#1085;&#1085;&#1103;%20&#1056;&#1110;&#1079;&#1076;&#1074;&#1072;%20&#1091;%20&#1082;&#1088;&#1072;&#1111;&#1085;&#1072;&#1093;%20&#1108;&#1074;&#1088;&#1086;&#1087;&#1080;.pptx" TargetMode="External"/><Relationship Id="rId7" Type="http://schemas.openxmlformats.org/officeDocument/2006/relationships/hyperlink" Target="file:///F:\&#1074;&#1110;&#1076;&#1077;&#1086;\7.%20&#1030;&#1074;&#1072;&#1085;.mp4" TargetMode="External"/><Relationship Id="rId2" Type="http://schemas.openxmlformats.org/officeDocument/2006/relationships/hyperlink" Target="file:///F:\&#1074;&#1110;&#1076;&#1077;&#1086;\robert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F:\&#1074;&#1110;&#1076;&#1077;&#1086;\9.%20&#1057;&#1086;&#1092;&#1110;&#1103;.MP4" TargetMode="External"/><Relationship Id="rId5" Type="http://schemas.openxmlformats.org/officeDocument/2006/relationships/hyperlink" Target="file:///F:\&#1074;&#1110;&#1076;&#1077;&#1086;\&#1087;&#1086;&#1088;&#1090;&#1092;&#1086;&#1083;&#1110;&#1086;%20&#1055;&#1080;&#1087;&#1095;&#1091;&#1082;%20&#1042;..docx" TargetMode="External"/><Relationship Id="rId4" Type="http://schemas.openxmlformats.org/officeDocument/2006/relationships/hyperlink" Target="file:///F:\&#1074;&#1110;&#1076;&#1077;&#1086;\The%20story%20of%20the%20life%20of%20old%20woman%20Paraskoviya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39372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Розвиток ключових </a:t>
            </a:r>
            <a:r>
              <a:rPr lang="uk-UA" dirty="0" err="1" smtClean="0"/>
              <a:t>компетентностей</a:t>
            </a:r>
            <a:r>
              <a:rPr lang="uk-UA" dirty="0" smtClean="0"/>
              <a:t> НУШ в умовах сучасної модернізації освіти засобами ІКТ</a:t>
            </a:r>
            <a:endParaRPr lang="uk-UA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73577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Підготувала вчитель іноземних мов</a:t>
            </a:r>
          </a:p>
          <a:p>
            <a:pPr algn="ctr"/>
            <a:r>
              <a:rPr lang="uk-UA" dirty="0" smtClean="0">
                <a:solidFill>
                  <a:srgbClr val="002060"/>
                </a:solidFill>
              </a:rPr>
              <a:t> ЗОШ І-ІІІ ступенів </a:t>
            </a:r>
            <a:r>
              <a:rPr lang="uk-UA" dirty="0" err="1" smtClean="0">
                <a:solidFill>
                  <a:srgbClr val="002060"/>
                </a:solidFill>
              </a:rPr>
              <a:t>с.Поділля</a:t>
            </a:r>
            <a:r>
              <a:rPr lang="uk-UA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uk-UA" dirty="0" err="1" smtClean="0">
                <a:solidFill>
                  <a:srgbClr val="002060"/>
                </a:solidFill>
              </a:rPr>
              <a:t>Рижевська</a:t>
            </a:r>
            <a:r>
              <a:rPr lang="uk-UA" dirty="0" smtClean="0">
                <a:solidFill>
                  <a:srgbClr val="002060"/>
                </a:solidFill>
              </a:rPr>
              <a:t> О.В.</a:t>
            </a:r>
            <a:endParaRPr lang="uk-UA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змінити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форму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навчання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авторитарної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на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комунікативну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інтерактивну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заглиблену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спілкування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формувати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здатність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висловлюватися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виражати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думки за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рахунок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умінь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слухати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читати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говорити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писати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іноземною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мовою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підтримувати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ефективну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мотивацію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та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зв’язок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реальним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життям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для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набуття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практичних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умінь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викликати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інтерес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до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отримання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інформаційних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повідомлень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та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відтворення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власних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виховувати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та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розвивати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особистість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учнів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одночасно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процесом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засвоєння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нових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знань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i="1" dirty="0" smtClean="0">
                <a:solidFill>
                  <a:srgbClr val="000066"/>
                </a:solidFill>
              </a:rPr>
              <a:t>Використання презентацій  на уроці </a:t>
            </a:r>
            <a:r>
              <a:rPr lang="uk-UA" sz="4400" i="1" dirty="0" err="1" smtClean="0">
                <a:solidFill>
                  <a:srgbClr val="000066"/>
                </a:solidFill>
              </a:rPr>
              <a:t>допомогає</a:t>
            </a:r>
            <a:r>
              <a:rPr lang="uk-UA" sz="4400" i="1" dirty="0" smtClean="0">
                <a:solidFill>
                  <a:srgbClr val="000066"/>
                </a:solidFill>
              </a:rPr>
              <a:t>: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Мережа Інтернет є унікальним засобом, який надає можливість спілкування, наприклад, за допомогою електронної пошти або в режимі реального часу (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on-line), 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отже головна мета навчання іноземної мови — це комунікативна діяльність, тобто практичне володіння іноземною мовою. Інтернет допомагає учням спілкуватися з носіями мови; брати участь у телекомунікаційних проектах, у різноманітних конкурсах і олімпіадах, текстових і голосових чатах; публікації творчих робіт учнів на освітніх сайтах тощо.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400" dirty="0" smtClean="0">
                <a:solidFill>
                  <a:schemeClr val="tx1">
                    <a:lumMod val="50000"/>
                  </a:schemeClr>
                </a:solidFill>
                <a:ea typeface="Calibri"/>
              </a:rPr>
              <a:t>Використання </a:t>
            </a:r>
            <a:r>
              <a:rPr lang="uk-UA" sz="4400" dirty="0" err="1" smtClean="0">
                <a:solidFill>
                  <a:schemeClr val="tx1">
                    <a:lumMod val="50000"/>
                  </a:schemeClr>
                </a:solidFill>
                <a:ea typeface="Calibri"/>
              </a:rPr>
              <a:t>Інтернет-ресурсів</a:t>
            </a:r>
            <a:r>
              <a:rPr lang="uk-UA" sz="4400" dirty="0" smtClean="0">
                <a:solidFill>
                  <a:schemeClr val="tx1">
                    <a:lumMod val="50000"/>
                  </a:schemeClr>
                </a:solidFill>
                <a:ea typeface="Calibri"/>
              </a:rPr>
              <a:t>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економія часу;</a:t>
            </a:r>
          </a:p>
          <a:p>
            <a:pPr lvl="0"/>
            <a:r>
              <a:rPr lang="uk-UA" dirty="0" smtClean="0"/>
              <a:t>можливість багатогранної і комплексної перевірки знань учнів;</a:t>
            </a:r>
          </a:p>
          <a:p>
            <a:pPr lvl="0"/>
            <a:r>
              <a:rPr lang="uk-UA" dirty="0" smtClean="0"/>
              <a:t>підвищення мотивації до навчання, інтересу учасників </a:t>
            </a:r>
            <a:r>
              <a:rPr lang="uk-UA" dirty="0" smtClean="0"/>
              <a:t>освітнього </a:t>
            </a:r>
            <a:r>
              <a:rPr lang="uk-UA" dirty="0" smtClean="0"/>
              <a:t>процесу до уроків;</a:t>
            </a:r>
          </a:p>
          <a:p>
            <a:pPr lvl="0"/>
            <a:r>
              <a:rPr lang="uk-UA" dirty="0" smtClean="0"/>
              <a:t>можливість учневі обирати свій темп роботи;</a:t>
            </a:r>
          </a:p>
          <a:p>
            <a:pPr lvl="0"/>
            <a:r>
              <a:rPr lang="uk-UA" dirty="0" smtClean="0"/>
              <a:t>самостійність роботи та ін.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i="1" dirty="0" smtClean="0">
                <a:solidFill>
                  <a:srgbClr val="000066"/>
                </a:solidFill>
              </a:rPr>
              <a:t>Переваги використання ІКТ: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</a:rPr>
              <a:t>Недостатнє технічне оснащення кабінетів.</a:t>
            </a:r>
          </a:p>
          <a:p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</a:rPr>
              <a:t>Недостатня комп’ютерна грамотність.</a:t>
            </a:r>
          </a:p>
          <a:p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Обмаль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часу у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викладача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підготовку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до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заняття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з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використанням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ІКТ.</a:t>
            </a:r>
          </a:p>
          <a:p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Відволікання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учнів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ігри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музику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інше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Надмірна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захопленість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вчителя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використанням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ІКТ на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уроц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Перевантаження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учнів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роботою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комп’ютером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uk-UA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>
                    <a:lumMod val="50000"/>
                  </a:schemeClr>
                </a:solidFill>
              </a:rPr>
              <a:t>Недоліки: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 fontScale="55000" lnSpcReduction="20000"/>
          </a:bodyPr>
          <a:lstStyle/>
          <a:p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bbc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uk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languages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— "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BBC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—-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Languages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навчальний розділ на сайті </a:t>
            </a:r>
            <a:r>
              <a:rPr lang="en-US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BBC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</a:t>
            </a:r>
            <a:r>
              <a:rPr lang="uk-UA" sz="29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онлайн-матеріали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для вивчення іноземних мов (німецької, англійської,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французької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та ін.): кліпи, вправи, опис навчальних програм, тематичні </a:t>
            </a:r>
            <a:r>
              <a:rPr lang="uk-UA" sz="29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аудіофайли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тощо.</a:t>
            </a:r>
          </a:p>
          <a:p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better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engiish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"</a:t>
            </a:r>
            <a:r>
              <a:rPr lang="en-US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English International Lyon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 — сервер вправ — колекція безкоштовних вправ, корисних висловів, текстів, граматичних таблиць тощо для тих, хто вивчає англійську мову.</a:t>
            </a:r>
          </a:p>
          <a:p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free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english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"</a:t>
            </a:r>
            <a:r>
              <a:rPr lang="en-US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Free English lessons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 — </a:t>
            </a:r>
            <a:r>
              <a:rPr lang="uk-UA" sz="29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онлайн-практика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з англійської мови: тести, вправи, ігри та ін.</a:t>
            </a:r>
          </a:p>
          <a:p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://www.abc-english-grammar.com/online_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roki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html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навчальні уроки: граматика, тести, вправи, словник </a:t>
            </a:r>
          </a:p>
          <a:p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macmillanenglish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</a:t>
            </a:r>
            <a:r>
              <a:rPr lang="uk-UA" sz="29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онлайн-матеріали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для вивчення англійської для викладачів та учнів.</a:t>
            </a:r>
          </a:p>
          <a:p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://esl. 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about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od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englishlistening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/a/ttwister_ </a:t>
            </a:r>
            <a:r>
              <a:rPr lang="uk-UA" sz="2900" dirty="0" err="1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peter.htm</a:t>
            </a:r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скоромовки на відпрацювання вимови та техніки мовлення.</a:t>
            </a:r>
          </a:p>
          <a:p>
            <a:r>
              <a:rPr lang="en-US" sz="29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9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http://www.spielekiste.de</a:t>
            </a:r>
            <a:r>
              <a:rPr lang="en-US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на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сайті цікаві ігри на німецькій мові. </a:t>
            </a:r>
          </a:p>
          <a:p>
            <a:r>
              <a:rPr lang="uk-UA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http://www.jungschar.com/index.htm</a:t>
            </a:r>
            <a:r>
              <a:rPr lang="en-US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uk-UA" sz="29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-сайт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для вчителів,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що викладають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німецьку на початковому етапі навчання: загадки, історії, музика та багато іншого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http://germanlang.web-3.ru/useful/portals 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для </a:t>
            </a:r>
            <a:r>
              <a:rPr lang="uk-UA" sz="2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всіх, хто вивчає німецьку мову. Всі необхідні корисні та цікаві матеріали, посилання на сайти, присвячені даній тематиці, добірка книг на німецькій мові, статей по темі, довідників, навчальних посібників. 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КОРИСНІ РЕСУРСИ ДЛЯ НАВЧАННЯ 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smtClean="0">
                <a:latin typeface="Georgia" pitchFamily="18" charset="0"/>
              </a:rPr>
              <a:t>1. </a:t>
            </a:r>
            <a:r>
              <a:rPr lang="ru-RU" sz="2000" dirty="0" smtClean="0">
                <a:latin typeface="Georgia" pitchFamily="18" charset="0"/>
              </a:rPr>
              <a:t> Василь </a:t>
            </a:r>
            <a:r>
              <a:rPr lang="ru-RU" sz="2000" dirty="0" smtClean="0">
                <a:latin typeface="Georgia" pitchFamily="18" charset="0"/>
              </a:rPr>
              <a:t>Кремень. </a:t>
            </a:r>
            <a:r>
              <a:rPr lang="ru-RU" sz="2000" dirty="0" err="1" smtClean="0">
                <a:latin typeface="Georgia" pitchFamily="18" charset="0"/>
              </a:rPr>
              <a:t>Інформаційно-комунікаційні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технології</a:t>
            </a:r>
            <a:r>
              <a:rPr lang="ru-RU" sz="2000" dirty="0" smtClean="0">
                <a:latin typeface="Georgia" pitchFamily="18" charset="0"/>
              </a:rPr>
              <a:t> в </a:t>
            </a:r>
            <a:r>
              <a:rPr lang="ru-RU" sz="2000" dirty="0" err="1" smtClean="0">
                <a:latin typeface="Georgia" pitchFamily="18" charset="0"/>
              </a:rPr>
              <a:t>освіті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формування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інформаційного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суспільства</a:t>
            </a:r>
            <a:r>
              <a:rPr lang="ru-RU" sz="2000" dirty="0" smtClean="0">
                <a:latin typeface="Georgia" pitchFamily="18" charset="0"/>
              </a:rPr>
              <a:t>. // </a:t>
            </a:r>
            <a:r>
              <a:rPr lang="ru-RU" sz="2000" dirty="0" err="1" smtClean="0">
                <a:latin typeface="Georgia" pitchFamily="18" charset="0"/>
              </a:rPr>
              <a:t>Інформатика</a:t>
            </a:r>
            <a:r>
              <a:rPr lang="ru-RU" sz="2000" dirty="0" smtClean="0">
                <a:latin typeface="Georgia" pitchFamily="18" charset="0"/>
              </a:rPr>
              <a:t> та </a:t>
            </a:r>
            <a:r>
              <a:rPr lang="ru-RU" sz="2000" dirty="0" err="1" smtClean="0">
                <a:latin typeface="Georgia" pitchFamily="18" charset="0"/>
              </a:rPr>
              <a:t>інформаційні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технології</a:t>
            </a:r>
            <a:r>
              <a:rPr lang="ru-RU" sz="2000" dirty="0" smtClean="0">
                <a:latin typeface="Georgia" pitchFamily="18" charset="0"/>
              </a:rPr>
              <a:t> в </a:t>
            </a:r>
            <a:r>
              <a:rPr lang="ru-RU" sz="2000" dirty="0" err="1" smtClean="0">
                <a:latin typeface="Georgia" pitchFamily="18" charset="0"/>
              </a:rPr>
              <a:t>навчальних</a:t>
            </a:r>
            <a:r>
              <a:rPr lang="ru-RU" sz="2000" dirty="0" smtClean="0">
                <a:latin typeface="Georgia" pitchFamily="18" charset="0"/>
              </a:rPr>
              <a:t> закладах, 2006. - № 6 - С. 4 </a:t>
            </a:r>
            <a:endParaRPr lang="ru-RU" sz="2000" dirty="0" smtClean="0">
              <a:latin typeface="Georgia" pitchFamily="18" charset="0"/>
            </a:endParaRPr>
          </a:p>
          <a:p>
            <a:r>
              <a:rPr lang="ru-RU" sz="2000" dirty="0" smtClean="0">
                <a:latin typeface="Georgia" pitchFamily="18" charset="0"/>
              </a:rPr>
              <a:t>2.  </a:t>
            </a:r>
            <a:r>
              <a:rPr lang="ru-RU" sz="2000" dirty="0" err="1" smtClean="0">
                <a:latin typeface="Georgia" pitchFamily="18" charset="0"/>
              </a:rPr>
              <a:t>Заярна</a:t>
            </a:r>
            <a:r>
              <a:rPr lang="ru-RU" sz="2000" dirty="0" smtClean="0">
                <a:latin typeface="Georgia" pitchFamily="18" charset="0"/>
              </a:rPr>
              <a:t> І.С. </a:t>
            </a:r>
            <a:r>
              <a:rPr lang="ru-RU" sz="2000" dirty="0" err="1" smtClean="0">
                <a:latin typeface="Georgia" pitchFamily="18" charset="0"/>
              </a:rPr>
              <a:t>Деякі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аспекти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використання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інформаційно-комунікаційних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технологій</a:t>
            </a:r>
            <a:r>
              <a:rPr lang="ru-RU" sz="2000" dirty="0" smtClean="0">
                <a:latin typeface="Georgia" pitchFamily="18" charset="0"/>
              </a:rPr>
              <a:t> у </a:t>
            </a:r>
            <a:r>
              <a:rPr lang="ru-RU" sz="2000" dirty="0" err="1" smtClean="0">
                <a:latin typeface="Georgia" pitchFamily="18" charset="0"/>
              </a:rPr>
              <a:t>навчанні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англйської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мови</a:t>
            </a:r>
            <a:r>
              <a:rPr lang="ru-RU" sz="2000" dirty="0" smtClean="0">
                <a:latin typeface="Georgia" pitchFamily="18" charset="0"/>
              </a:rPr>
              <a:t>.//</a:t>
            </a:r>
            <a:r>
              <a:rPr lang="ru-RU" sz="2000" dirty="0" err="1" smtClean="0">
                <a:latin typeface="Georgia" pitchFamily="18" charset="0"/>
              </a:rPr>
              <a:t>Вісник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Національної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академії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Державної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прикордонної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служби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України</a:t>
            </a:r>
            <a:r>
              <a:rPr lang="ru-RU" sz="2000" dirty="0" smtClean="0">
                <a:latin typeface="Georgia" pitchFamily="18" charset="0"/>
              </a:rPr>
              <a:t>, </a:t>
            </a:r>
            <a:r>
              <a:rPr lang="ru-RU" sz="2000" dirty="0" smtClean="0">
                <a:latin typeface="Georgia" pitchFamily="18" charset="0"/>
              </a:rPr>
              <a:t>2015.</a:t>
            </a:r>
          </a:p>
          <a:p>
            <a:r>
              <a:rPr lang="ru-RU" sz="2000" dirty="0" err="1" smtClean="0">
                <a:latin typeface="Georgia" pitchFamily="18" charset="0"/>
              </a:rPr>
              <a:t>Кравець</a:t>
            </a:r>
            <a:r>
              <a:rPr lang="ru-RU" sz="2000" dirty="0" smtClean="0">
                <a:latin typeface="Georgia" pitchFamily="18" charset="0"/>
              </a:rPr>
              <a:t> О.Б. </a:t>
            </a:r>
            <a:r>
              <a:rPr lang="ru-RU" sz="2000" dirty="0" err="1" smtClean="0">
                <a:latin typeface="Georgia" pitchFamily="18" charset="0"/>
              </a:rPr>
              <a:t>Формування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мовленнєвих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навичок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учнів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засобами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застосування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ікт</a:t>
            </a:r>
            <a:r>
              <a:rPr lang="ru-RU" sz="2000" dirty="0" smtClean="0">
                <a:latin typeface="Georgia" pitchFamily="18" charset="0"/>
              </a:rPr>
              <a:t> на уроках </a:t>
            </a:r>
            <a:r>
              <a:rPr lang="ru-RU" sz="2000" dirty="0" err="1" smtClean="0">
                <a:latin typeface="Georgia" pitchFamily="18" charset="0"/>
              </a:rPr>
              <a:t>англійської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мови</a:t>
            </a:r>
            <a:r>
              <a:rPr lang="ru-RU" sz="2000" dirty="0" smtClean="0">
                <a:latin typeface="Georgia" pitchFamily="18" charset="0"/>
              </a:rPr>
              <a:t>. </a:t>
            </a:r>
            <a:r>
              <a:rPr lang="en-US" sz="2000" dirty="0" smtClean="0">
                <a:latin typeface="Georgia" pitchFamily="18" charset="0"/>
              </a:rPr>
              <a:t>https</a:t>
            </a:r>
            <a:r>
              <a:rPr lang="en-US" sz="2000" dirty="0" smtClean="0">
                <a:latin typeface="Georgia" pitchFamily="18" charset="0"/>
              </a:rPr>
              <a:t>://</a:t>
            </a:r>
            <a:r>
              <a:rPr lang="en-US" sz="2000" dirty="0" smtClean="0">
                <a:latin typeface="Georgia" pitchFamily="18" charset="0"/>
              </a:rPr>
              <a:t>issuu.com/olenakravets/docs</a:t>
            </a:r>
            <a:endParaRPr lang="ru-RU" sz="2000" dirty="0" smtClean="0">
              <a:latin typeface="Georgia" pitchFamily="18" charset="0"/>
            </a:endParaRPr>
          </a:p>
          <a:p>
            <a:r>
              <a:rPr lang="ru-RU" sz="2000" dirty="0" smtClean="0">
                <a:latin typeface="Georgia" pitchFamily="18" charset="0"/>
              </a:rPr>
              <a:t>3.   </a:t>
            </a:r>
            <a:r>
              <a:rPr lang="ru-RU" sz="2000" dirty="0" err="1" smtClean="0">
                <a:latin typeface="Georgia" pitchFamily="18" charset="0"/>
              </a:rPr>
              <a:t>Омельяненко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smtClean="0">
                <a:latin typeface="Georgia" pitchFamily="18" charset="0"/>
              </a:rPr>
              <a:t>Г.А. </a:t>
            </a:r>
            <a:r>
              <a:rPr lang="ru-RU" sz="2000" dirty="0" err="1" smtClean="0">
                <a:latin typeface="Georgia" pitchFamily="18" charset="0"/>
              </a:rPr>
              <a:t>Інформаційно-навчальне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середовище</a:t>
            </a:r>
            <a:r>
              <a:rPr lang="ru-RU" sz="2000" dirty="0" smtClean="0">
                <a:latin typeface="Georgia" pitchFamily="18" charset="0"/>
              </a:rPr>
              <a:t>: </a:t>
            </a:r>
            <a:r>
              <a:rPr lang="ru-RU" sz="2000" dirty="0" err="1" smtClean="0">
                <a:latin typeface="Georgia" pitchFamily="18" charset="0"/>
              </a:rPr>
              <a:t>дидактичний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аспект.http</a:t>
            </a:r>
            <a:r>
              <a:rPr lang="ru-RU" sz="2000" dirty="0" smtClean="0">
                <a:latin typeface="Georgia" pitchFamily="18" charset="0"/>
              </a:rPr>
              <a:t>://</a:t>
            </a:r>
            <a:r>
              <a:rPr lang="ru-RU" sz="2000" dirty="0" err="1" smtClean="0">
                <a:latin typeface="Georgia" pitchFamily="18" charset="0"/>
              </a:rPr>
              <a:t>intkonf.org</a:t>
            </a:r>
            <a:r>
              <a:rPr lang="ru-RU" sz="2000" dirty="0" smtClean="0">
                <a:latin typeface="Georgia" pitchFamily="18" charset="0"/>
              </a:rPr>
              <a:t>/omelyanenko-ga-informatsiyno-navchalne-seredovischedidaktichniy-aspekt</a:t>
            </a:r>
            <a:endParaRPr lang="ru-RU" sz="2000" dirty="0" smtClean="0">
              <a:latin typeface="Georgia" pitchFamily="18" charset="0"/>
            </a:endParaRPr>
          </a:p>
          <a:p>
            <a:r>
              <a:rPr lang="ru-RU" sz="2000" dirty="0" smtClean="0">
                <a:latin typeface="Georgia" pitchFamily="18" charset="0"/>
              </a:rPr>
              <a:t>4. </a:t>
            </a:r>
            <a:r>
              <a:rPr lang="ru-RU" sz="2000" dirty="0" err="1" smtClean="0">
                <a:latin typeface="Georgia" pitchFamily="18" charset="0"/>
              </a:rPr>
              <a:t>Пометун</a:t>
            </a:r>
            <a:r>
              <a:rPr lang="ru-RU" sz="2000" dirty="0" smtClean="0">
                <a:latin typeface="Georgia" pitchFamily="18" charset="0"/>
              </a:rPr>
              <a:t> О.І. </a:t>
            </a:r>
            <a:r>
              <a:rPr lang="ru-RU" sz="2000" dirty="0" err="1" smtClean="0">
                <a:latin typeface="Georgia" pitchFamily="18" charset="0"/>
              </a:rPr>
              <a:t>Компетентнісний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підхід</a:t>
            </a:r>
            <a:r>
              <a:rPr lang="ru-RU" sz="2000" dirty="0" smtClean="0">
                <a:latin typeface="Georgia" pitchFamily="18" charset="0"/>
              </a:rPr>
              <a:t> – </a:t>
            </a:r>
            <a:r>
              <a:rPr lang="ru-RU" sz="2000" dirty="0" err="1" smtClean="0">
                <a:latin typeface="Georgia" pitchFamily="18" charset="0"/>
              </a:rPr>
              <a:t>найважливіший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орієнтир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розвитку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сучасної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освіти</a:t>
            </a:r>
            <a:r>
              <a:rPr lang="ru-RU" sz="2000" dirty="0" smtClean="0">
                <a:latin typeface="Georgia" pitchFamily="18" charset="0"/>
              </a:rPr>
              <a:t>//</a:t>
            </a:r>
            <a:r>
              <a:rPr lang="ru-RU" sz="2000" dirty="0" err="1" smtClean="0">
                <a:latin typeface="Georgia" pitchFamily="18" charset="0"/>
              </a:rPr>
              <a:t>Рідна</a:t>
            </a:r>
            <a:r>
              <a:rPr lang="ru-RU" sz="2000" dirty="0" smtClean="0">
                <a:latin typeface="Georgia" pitchFamily="18" charset="0"/>
              </a:rPr>
              <a:t> школа.-2005.</a:t>
            </a:r>
            <a:endParaRPr lang="uk-UA" sz="2000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джерела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2780928"/>
            <a:ext cx="8568952" cy="3226363"/>
          </a:xfrm>
        </p:spPr>
        <p:txBody>
          <a:bodyPr>
            <a:noAutofit/>
          </a:bodyPr>
          <a:lstStyle/>
          <a:p>
            <a:r>
              <a:rPr lang="uk-UA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uk-UA" sz="28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Актуальність теми обумовлена кількома аспектами:</a:t>
            </a:r>
            <a:endParaRPr lang="uk-UA" sz="2800" dirty="0" smtClean="0">
              <a:solidFill>
                <a:srgbClr val="FF0000"/>
              </a:solidFill>
            </a:endParaRPr>
          </a:p>
          <a:p>
            <a:r>
              <a:rPr lang="uk-UA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підвищення мотивації </a:t>
            </a:r>
            <a:r>
              <a:rPr lang="uk-UA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учнів до навчання та підвищення </a:t>
            </a:r>
            <a:r>
              <a:rPr lang="uk-UA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результативності навчання;</a:t>
            </a:r>
          </a:p>
          <a:p>
            <a:r>
              <a:rPr lang="uk-UA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можливість для вчителя поєднати корисне та цікаве, навчання та розваги, наочність та інформативність.</a:t>
            </a:r>
            <a:endParaRPr lang="uk-UA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424936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0" dirty="0" smtClean="0">
                <a:effectLst/>
              </a:rPr>
              <a:t>Тема є </a:t>
            </a:r>
            <a:r>
              <a:rPr lang="uk-UA" sz="2800" u="sng" dirty="0" smtClean="0">
                <a:effectLst/>
              </a:rPr>
              <a:t>актуальною</a:t>
            </a:r>
            <a:r>
              <a:rPr lang="uk-UA" sz="2800" b="0" dirty="0" smtClean="0">
                <a:effectLst/>
              </a:rPr>
              <a:t>, оскільки у сучасному освітньому середовищі якісна організація навчання не може здійснюватися без використання засобів і можливостей, які надають інформаційно-комунікаційні технології.</a:t>
            </a:r>
            <a:endParaRPr lang="uk-UA" sz="2800" b="0" dirty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700808"/>
          <a:ext cx="4114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10</a:t>
            </a:r>
            <a:r>
              <a:rPr lang="uk-UA" sz="36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КЛЮЧОВИХ КОМПЕТЕНТНОСТЕЙ </a:t>
            </a:r>
            <a:br>
              <a:rPr lang="uk-UA" sz="36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</a:br>
            <a:r>
              <a:rPr lang="uk-UA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НОВОЇ </a:t>
            </a:r>
            <a:r>
              <a:rPr lang="uk-UA" sz="36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УКРАЇНСЬКОЇ ШКОЛИ:</a:t>
            </a:r>
            <a:endParaRPr lang="uk-UA" dirty="0"/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4572000" y="1772816"/>
          <a:ext cx="4114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Визначальні пріоритети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err="1" smtClean="0">
                <a:solidFill>
                  <a:schemeClr val="accent4">
                    <a:lumMod val="75000"/>
                  </a:schemeClr>
                </a:solidFill>
                <a:latin typeface="Century" pitchFamily="18" charset="0"/>
              </a:rPr>
              <a:t>Компетентнісно</a:t>
            </a: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  <a:latin typeface="Century" pitchFamily="18" charset="0"/>
              </a:rPr>
              <a:t> орієнтоване навчання іншомовного спілкування</a:t>
            </a:r>
            <a:r>
              <a:rPr lang="uk-UA" sz="3200" b="1" dirty="0" smtClean="0">
                <a:latin typeface="Century" pitchFamily="18" charset="0"/>
              </a:rPr>
              <a:t> проявляється у процесі комунікативної діяльності, коли школярі не тільки отримують знання, а й виконують систему дій, що забезпечують оволодіння цими знаннями у практичній діяльності.</a:t>
            </a:r>
            <a:endParaRPr lang="uk-UA" sz="3200" b="1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44008" y="1481329"/>
            <a:ext cx="4042792" cy="302779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“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Якщо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ми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будемо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вчити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сьогодні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так, як ми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вчили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вчора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ми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вкрадемо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у наших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дітей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завтра». </a:t>
            </a:r>
          </a:p>
          <a:p>
            <a:pPr algn="r"/>
            <a:endParaRPr lang="ru-RU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Е.Роджерс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uk-UA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i="1" dirty="0" smtClean="0">
                <a:latin typeface="Arial" charset="0"/>
              </a:rPr>
              <a:t>Впровадження ІКТ</a:t>
            </a:r>
            <a:r>
              <a:rPr lang="en-US" sz="4000" i="1" dirty="0" smtClean="0">
                <a:latin typeface="Arial" charset="0"/>
              </a:rPr>
              <a:t> </a:t>
            </a:r>
            <a:r>
              <a:rPr lang="uk-UA" sz="4000" i="1" dirty="0" smtClean="0">
                <a:latin typeface="Arial" charset="0"/>
              </a:rPr>
              <a:t>при вивченні іноземних мов.</a:t>
            </a:r>
            <a:endParaRPr lang="uk-UA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12976"/>
            <a:ext cx="4717102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err="1" smtClean="0">
                <a:solidFill>
                  <a:srgbClr val="000066"/>
                </a:solidFill>
              </a:rPr>
              <a:t>Інформаційно-комунікаційні</a:t>
            </a:r>
            <a:r>
              <a:rPr lang="ru-RU" sz="4400" i="1" dirty="0" smtClean="0">
                <a:solidFill>
                  <a:srgbClr val="000066"/>
                </a:solidFill>
              </a:rPr>
              <a:t> </a:t>
            </a:r>
            <a:r>
              <a:rPr lang="ru-RU" sz="4400" i="1" dirty="0" err="1" smtClean="0">
                <a:solidFill>
                  <a:srgbClr val="000066"/>
                </a:solidFill>
              </a:rPr>
              <a:t>технології</a:t>
            </a:r>
            <a:r>
              <a:rPr lang="ru-RU" sz="4400" i="1" dirty="0" smtClean="0">
                <a:solidFill>
                  <a:srgbClr val="000066"/>
                </a:solidFill>
              </a:rPr>
              <a:t> </a:t>
            </a:r>
            <a:endParaRPr lang="uk-UA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latin typeface="Bahnschrift" pitchFamily="34" charset="0"/>
              </a:rPr>
              <a:t>Це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сукупність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методів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засобів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і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прийомів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що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використовуються</a:t>
            </a:r>
            <a:r>
              <a:rPr lang="ru-RU" dirty="0" smtClean="0">
                <a:latin typeface="Bahnschrift" pitchFamily="34" charset="0"/>
              </a:rPr>
              <a:t> для добору, </a:t>
            </a:r>
            <a:r>
              <a:rPr lang="ru-RU" dirty="0" err="1" smtClean="0">
                <a:latin typeface="Bahnschrift" pitchFamily="34" charset="0"/>
              </a:rPr>
              <a:t>опрацювання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зберігання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подання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передавання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різноманітних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даних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і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матеріалів</a:t>
            </a:r>
            <a:r>
              <a:rPr lang="ru-RU" dirty="0" smtClean="0">
                <a:latin typeface="Bahnschrift" pitchFamily="34" charset="0"/>
              </a:rPr>
              <a:t>, </a:t>
            </a:r>
            <a:r>
              <a:rPr lang="ru-RU" dirty="0" err="1" smtClean="0">
                <a:latin typeface="Bahnschrift" pitchFamily="34" charset="0"/>
              </a:rPr>
              <a:t>необхідних</a:t>
            </a:r>
            <a:r>
              <a:rPr lang="ru-RU" dirty="0" smtClean="0">
                <a:latin typeface="Bahnschrift" pitchFamily="34" charset="0"/>
              </a:rPr>
              <a:t> для </a:t>
            </a:r>
            <a:r>
              <a:rPr lang="ru-RU" dirty="0" err="1" smtClean="0">
                <a:latin typeface="Bahnschrift" pitchFamily="34" charset="0"/>
              </a:rPr>
              <a:t>підвищення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ефективності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різних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видів</a:t>
            </a:r>
            <a:r>
              <a:rPr lang="ru-RU" dirty="0" smtClean="0">
                <a:latin typeface="Bahnschrift" pitchFamily="34" charset="0"/>
              </a:rPr>
              <a:t> </a:t>
            </a:r>
            <a:r>
              <a:rPr lang="ru-RU" dirty="0" err="1" smtClean="0">
                <a:latin typeface="Bahnschrift" pitchFamily="34" charset="0"/>
              </a:rPr>
              <a:t>діяльності</a:t>
            </a:r>
            <a:endParaRPr lang="ru-RU" dirty="0" smtClean="0">
              <a:latin typeface="Bahnschrift" pitchFamily="34" charset="0"/>
            </a:endParaRPr>
          </a:p>
          <a:p>
            <a:endParaRPr lang="uk-UA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>
                <a:latin typeface="Bahnschrift" pitchFamily="34" charset="0"/>
              </a:rPr>
              <a:t>Це технології опрацювання інформації за допомогою </a:t>
            </a:r>
            <a:r>
              <a:rPr lang="uk-UA" dirty="0" err="1" smtClean="0">
                <a:latin typeface="Bahnschrift" pitchFamily="34" charset="0"/>
              </a:rPr>
              <a:t>комп</a:t>
            </a:r>
            <a:r>
              <a:rPr lang="en-US" dirty="0" smtClean="0">
                <a:latin typeface="Bahnschrift" pitchFamily="34" charset="0"/>
              </a:rPr>
              <a:t>’</a:t>
            </a:r>
            <a:r>
              <a:rPr lang="uk-UA" dirty="0" err="1" smtClean="0">
                <a:latin typeface="Bahnschrift" pitchFamily="34" charset="0"/>
              </a:rPr>
              <a:t>ютера</a:t>
            </a:r>
            <a:r>
              <a:rPr lang="uk-UA" dirty="0" smtClean="0">
                <a:latin typeface="Bahnschrift" pitchFamily="34" charset="0"/>
              </a:rPr>
              <a:t> та телекомунікаційних засобів</a:t>
            </a:r>
            <a:endParaRPr lang="ru-RU" dirty="0" smtClean="0">
              <a:latin typeface="Bahnschrift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298371"/>
          </a:xfrm>
        </p:spPr>
        <p:txBody>
          <a:bodyPr/>
          <a:lstStyle/>
          <a:p>
            <a:r>
              <a:rPr lang="uk-UA" dirty="0" smtClean="0"/>
              <a:t>Стимулює</a:t>
            </a:r>
            <a:r>
              <a:rPr lang="en-US" dirty="0" smtClean="0"/>
              <a:t> </a:t>
            </a:r>
            <a:r>
              <a:rPr lang="uk-UA" dirty="0" smtClean="0"/>
              <a:t>інтерес до навчальної діяльності</a:t>
            </a:r>
          </a:p>
          <a:p>
            <a:r>
              <a:rPr lang="uk-UA" dirty="0" smtClean="0"/>
              <a:t>Сприяє формуванню логічного та творчого мислення</a:t>
            </a:r>
          </a:p>
          <a:p>
            <a:r>
              <a:rPr lang="uk-UA" dirty="0" smtClean="0"/>
              <a:t>Сприяє розвитку здібностей учнів та формуванню інформаційної культури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pPr algn="ctr"/>
            <a:r>
              <a:rPr lang="uk-UA" sz="4400" i="1" dirty="0" smtClean="0">
                <a:solidFill>
                  <a:srgbClr val="000066"/>
                </a:solidFill>
              </a:rPr>
              <a:t>Вп</a:t>
            </a:r>
            <a:r>
              <a:rPr lang="uk-UA" sz="4400" i="1" dirty="0" smtClean="0">
                <a:solidFill>
                  <a:srgbClr val="000066"/>
                </a:solidFill>
                <a:latin typeface="Arial" charset="0"/>
              </a:rPr>
              <a:t>р</a:t>
            </a:r>
            <a:r>
              <a:rPr lang="uk-UA" sz="4400" i="1" dirty="0" smtClean="0">
                <a:solidFill>
                  <a:srgbClr val="000066"/>
                </a:solidFill>
              </a:rPr>
              <a:t>овадження ІКТ в </a:t>
            </a:r>
            <a:r>
              <a:rPr lang="uk-UA" sz="4400" i="1" dirty="0" smtClean="0">
                <a:solidFill>
                  <a:srgbClr val="000066"/>
                </a:solidFill>
              </a:rPr>
              <a:t>освітній процес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uk-UA" sz="2400" dirty="0" smtClean="0">
                <a:latin typeface="Georgia" pitchFamily="18" charset="0"/>
              </a:rPr>
              <a:t>формування навичок і уміння читання, використовуючи безпосередньо матеріали </a:t>
            </a:r>
            <a:r>
              <a:rPr lang="uk-UA" sz="2400" dirty="0" err="1" smtClean="0">
                <a:latin typeface="Georgia" pitchFamily="18" charset="0"/>
              </a:rPr>
              <a:t>інтернет-мережі</a:t>
            </a:r>
            <a:r>
              <a:rPr lang="uk-UA" sz="2400" dirty="0" smtClean="0">
                <a:latin typeface="Georgia" pitchFamily="18" charset="0"/>
              </a:rPr>
              <a:t> різного рівня складності;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uk-UA" sz="2400" dirty="0" smtClean="0">
                <a:latin typeface="Georgia" pitchFamily="18" charset="0"/>
              </a:rPr>
              <a:t>вдосконалення уміння </a:t>
            </a:r>
            <a:r>
              <a:rPr lang="uk-UA" sz="2400" dirty="0" err="1" smtClean="0">
                <a:latin typeface="Georgia" pitchFamily="18" charset="0"/>
              </a:rPr>
              <a:t>аудіювання</a:t>
            </a:r>
            <a:r>
              <a:rPr lang="uk-UA" sz="2400" dirty="0" smtClean="0">
                <a:latin typeface="Georgia" pitchFamily="18" charset="0"/>
              </a:rPr>
              <a:t> на основі аутентичних звукових текстів, пісень, кіно-епізодів;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uk-UA" sz="2400" dirty="0" smtClean="0">
                <a:latin typeface="Georgia" pitchFamily="18" charset="0"/>
              </a:rPr>
              <a:t>збагачення учнів культурологічними знаннями, які включають в себе мовленнєвий етикет;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uk-UA" sz="2400" dirty="0" smtClean="0">
                <a:latin typeface="Georgia" pitchFamily="18" charset="0"/>
              </a:rPr>
              <a:t>вдосконалення знання з граматики за допомогою виконання тестів у режимі </a:t>
            </a:r>
            <a:r>
              <a:rPr lang="uk-UA" sz="2400" dirty="0" err="1" smtClean="0">
                <a:latin typeface="Georgia" pitchFamily="18" charset="0"/>
              </a:rPr>
              <a:t>online</a:t>
            </a:r>
            <a:r>
              <a:rPr lang="uk-UA" sz="2400" dirty="0" smtClean="0">
                <a:latin typeface="Georgia" pitchFamily="18" charset="0"/>
              </a:rPr>
              <a:t>; </a:t>
            </a:r>
            <a:endParaRPr lang="ru-RU" sz="2400" dirty="0" smtClean="0">
              <a:latin typeface="Georgia" pitchFamily="18" charset="0"/>
            </a:endParaRP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400" i="1" dirty="0" smtClean="0">
                <a:solidFill>
                  <a:srgbClr val="000066"/>
                </a:solidFill>
              </a:rPr>
              <a:t>На уроках іноземної мови використовуємо ІКТ для: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700" u="sng" dirty="0" smtClean="0">
                <a:solidFill>
                  <a:schemeClr val="tx1"/>
                </a:solidFill>
                <a:effectLst/>
              </a:rPr>
              <a:t>Застосування інформаційних технологій</a:t>
            </a:r>
            <a:br>
              <a:rPr lang="uk-UA" sz="2700" u="sng" dirty="0" smtClean="0">
                <a:solidFill>
                  <a:schemeClr val="tx1"/>
                </a:solidFill>
                <a:effectLst/>
              </a:rPr>
            </a:br>
            <a:r>
              <a:rPr lang="uk-UA" sz="2700" u="sng" dirty="0" smtClean="0">
                <a:solidFill>
                  <a:schemeClr val="tx1"/>
                </a:solidFill>
                <a:effectLst/>
              </a:rPr>
              <a:t>дозволяє</a:t>
            </a:r>
            <a:endParaRPr lang="uk-UA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 rot="9414509">
            <a:off x="2275129" y="1639482"/>
            <a:ext cx="1214446" cy="28575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Штриховая стрелка вправо 6"/>
          <p:cNvSpPr/>
          <p:nvPr/>
        </p:nvSpPr>
        <p:spPr>
          <a:xfrm rot="6609797">
            <a:off x="2194876" y="3093262"/>
            <a:ext cx="3458123" cy="26437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Штриховая стрелка вправо 7"/>
          <p:cNvSpPr/>
          <p:nvPr/>
        </p:nvSpPr>
        <p:spPr>
          <a:xfrm rot="5400000">
            <a:off x="4631016" y="2289864"/>
            <a:ext cx="1472433" cy="29432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Штриховая стрелка вправо 8"/>
          <p:cNvSpPr/>
          <p:nvPr/>
        </p:nvSpPr>
        <p:spPr>
          <a:xfrm rot="1378964">
            <a:off x="5875731" y="1638527"/>
            <a:ext cx="1214446" cy="28575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276872"/>
            <a:ext cx="2232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використовувати презентації </a:t>
            </a:r>
            <a:r>
              <a:rPr lang="de-DE" dirty="0" smtClean="0">
                <a:hlinkClick r:id="rId2" action="ppaction://hlinkpres?slideindex=1&amp;slidetitle="/>
              </a:rPr>
              <a:t>Microsoft </a:t>
            </a:r>
            <a:r>
              <a:rPr lang="uk-UA" dirty="0" smtClean="0"/>
              <a:t> </a:t>
            </a:r>
          </a:p>
          <a:p>
            <a:r>
              <a:rPr lang="de-DE" dirty="0" smtClean="0">
                <a:hlinkClick r:id="rId3" action="ppaction://hlinkpres?slideindex=1&amp;slidetitle="/>
              </a:rPr>
              <a:t>Power</a:t>
            </a:r>
            <a:r>
              <a:rPr lang="uk-UA" dirty="0" smtClean="0"/>
              <a:t> </a:t>
            </a:r>
            <a:r>
              <a:rPr lang="de-DE" dirty="0" smtClean="0"/>
              <a:t>Point 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11960" y="3284984"/>
            <a:ext cx="22322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використовувати</a:t>
            </a:r>
            <a:r>
              <a:rPr lang="ru-RU" dirty="0" smtClean="0"/>
              <a:t> </a:t>
            </a:r>
            <a:r>
              <a:rPr lang="uk-UA" dirty="0" smtClean="0"/>
              <a:t>графічний редактор (</a:t>
            </a:r>
            <a:r>
              <a:rPr lang="de-DE" dirty="0" smtClean="0"/>
              <a:t>Paint)</a:t>
            </a:r>
            <a:r>
              <a:rPr lang="uk-UA" dirty="0" smtClean="0"/>
              <a:t>,</a:t>
            </a:r>
          </a:p>
          <a:p>
            <a:r>
              <a:rPr lang="uk-UA" dirty="0" smtClean="0"/>
              <a:t>текстовий </a:t>
            </a:r>
            <a:r>
              <a:rPr lang="uk-UA" dirty="0" smtClean="0">
                <a:hlinkClick r:id="rId4" action="ppaction://hlinkfile"/>
              </a:rPr>
              <a:t>редактор</a:t>
            </a:r>
            <a:r>
              <a:rPr lang="uk-UA" dirty="0" smtClean="0"/>
              <a:t> </a:t>
            </a:r>
            <a:r>
              <a:rPr lang="en-US" dirty="0" smtClean="0">
                <a:hlinkClick r:id="rId5" action="ppaction://hlinkfile"/>
              </a:rPr>
              <a:t>(Word)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11760" y="5013176"/>
            <a:ext cx="1872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Створювати відеоролики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660232" y="2276872"/>
            <a:ext cx="20162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Демонстрація </a:t>
            </a:r>
            <a:r>
              <a:rPr lang="uk-UA" dirty="0" err="1" smtClean="0">
                <a:hlinkClick r:id="rId6" action="ppaction://hlinkfile"/>
              </a:rPr>
              <a:t>наочностей</a:t>
            </a:r>
            <a:r>
              <a:rPr lang="uk-UA" dirty="0" smtClean="0"/>
              <a:t>, </a:t>
            </a:r>
            <a:r>
              <a:rPr lang="uk-UA" dirty="0" smtClean="0">
                <a:hlinkClick r:id="rId7" action="ppaction://hlinkfile"/>
              </a:rPr>
              <a:t>відео</a:t>
            </a:r>
            <a:r>
              <a:rPr lang="uk-UA" dirty="0" smtClean="0"/>
              <a:t>, віртуальні подорожі музеями 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</TotalTime>
  <Words>824</Words>
  <Application>Microsoft Office PowerPoint</Application>
  <PresentationFormat>Экран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Розвиток ключових компетентностей НУШ в умовах сучасної модернізації освіти засобами ІКТ</vt:lpstr>
      <vt:lpstr>Тема є актуальною, оскільки у сучасному освітньому середовищі якісна організація навчання не може здійснюватися без використання засобів і можливостей, які надають інформаційно-комунікаційні технології.</vt:lpstr>
      <vt:lpstr>10 КЛЮЧОВИХ КОМПЕТЕНТНОСТЕЙ  НОВОЇ УКРАЇНСЬКОЇ ШКОЛИ:</vt:lpstr>
      <vt:lpstr>Визначальні пріоритети</vt:lpstr>
      <vt:lpstr>Впровадження ІКТ при вивченні іноземних мов.</vt:lpstr>
      <vt:lpstr>Інформаційно-комунікаційні технології </vt:lpstr>
      <vt:lpstr>Впровадження ІКТ в освітній процес</vt:lpstr>
      <vt:lpstr>На уроках іноземної мови використовуємо ІКТ для:</vt:lpstr>
      <vt:lpstr>Застосування інформаційних технологій дозволяє</vt:lpstr>
      <vt:lpstr>Використання презентацій  на уроці допомогає:</vt:lpstr>
      <vt:lpstr>Використання Інтернет-ресурсів.</vt:lpstr>
      <vt:lpstr>Переваги використання ІКТ:</vt:lpstr>
      <vt:lpstr>Недоліки:</vt:lpstr>
      <vt:lpstr>КОРИСНІ РЕСУРСИ ДЛЯ НАВЧАННЯ </vt:lpstr>
      <vt:lpstr>Використані джерела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ключових компетентностей НУШ в умовах сучасної модернізації освіти засобами ІКТ</dc:title>
  <dc:creator>acer</dc:creator>
  <cp:lastModifiedBy>acer</cp:lastModifiedBy>
  <cp:revision>18</cp:revision>
  <dcterms:created xsi:type="dcterms:W3CDTF">2019-03-25T11:55:16Z</dcterms:created>
  <dcterms:modified xsi:type="dcterms:W3CDTF">2019-03-27T19:19:51Z</dcterms:modified>
</cp:coreProperties>
</file>